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8"/>
  </p:notesMasterIdLst>
  <p:sldIdLst>
    <p:sldId id="366" r:id="rId5"/>
    <p:sldId id="376" r:id="rId6"/>
    <p:sldId id="382" r:id="rId7"/>
    <p:sldId id="375" r:id="rId8"/>
    <p:sldId id="377" r:id="rId9"/>
    <p:sldId id="369" r:id="rId10"/>
    <p:sldId id="359" r:id="rId11"/>
    <p:sldId id="378" r:id="rId12"/>
    <p:sldId id="379" r:id="rId13"/>
    <p:sldId id="380" r:id="rId14"/>
    <p:sldId id="381" r:id="rId15"/>
    <p:sldId id="372" r:id="rId16"/>
    <p:sldId id="3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resentação" id="{E547B04B-E2F3-4424-A7A0-BD3004C41A2C}">
          <p14:sldIdLst>
            <p14:sldId id="366"/>
            <p14:sldId id="376"/>
            <p14:sldId id="382"/>
            <p14:sldId id="375"/>
            <p14:sldId id="377"/>
            <p14:sldId id="369"/>
            <p14:sldId id="359"/>
            <p14:sldId id="378"/>
            <p14:sldId id="379"/>
            <p14:sldId id="380"/>
            <p14:sldId id="381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2" orient="horz" pos="4156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2EA2C"/>
    <a:srgbClr val="FBA305"/>
    <a:srgbClr val="5E2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63A6A-56EE-44FA-B8BD-379BD02B6E6F}" v="20" dt="2025-10-23T15:31:01.367"/>
    <p1510:client id="{7189DD11-E8C5-4C26-93D9-CE29764F14A9}" v="8" dt="2025-10-23T16:35:25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3"/>
    <p:restoredTop sz="96301"/>
  </p:normalViewPr>
  <p:slideViewPr>
    <p:cSldViewPr snapToGrid="0" showGuides="1">
      <p:cViewPr>
        <p:scale>
          <a:sx n="69" d="100"/>
          <a:sy n="69" d="100"/>
        </p:scale>
        <p:origin x="-1020" y="-42"/>
      </p:cViewPr>
      <p:guideLst>
        <p:guide orient="horz" pos="415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138" d="100"/>
          <a:sy n="138" d="100"/>
        </p:scale>
        <p:origin x="464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io Alves" userId="13001133-9244-4f58-94f2-f5107f82bddc" providerId="ADAL" clId="{3A3652FA-FB6B-4239-926B-A50DFB341925}"/>
    <pc:docChg chg="custSel addSld modSld sldOrd">
      <pc:chgData name="Rogerio Alves" userId="13001133-9244-4f58-94f2-f5107f82bddc" providerId="ADAL" clId="{3A3652FA-FB6B-4239-926B-A50DFB341925}" dt="2025-10-23T16:37:08.409" v="102"/>
      <pc:docMkLst>
        <pc:docMk/>
      </pc:docMkLst>
      <pc:sldChg chg="addSp modSp mod">
        <pc:chgData name="Rogerio Alves" userId="13001133-9244-4f58-94f2-f5107f82bddc" providerId="ADAL" clId="{3A3652FA-FB6B-4239-926B-A50DFB341925}" dt="2025-10-23T16:28:19.182" v="35" actId="20577"/>
        <pc:sldMkLst>
          <pc:docMk/>
          <pc:sldMk cId="1073292225" sldId="372"/>
        </pc:sldMkLst>
        <pc:spChg chg="add mod">
          <ac:chgData name="Rogerio Alves" userId="13001133-9244-4f58-94f2-f5107f82bddc" providerId="ADAL" clId="{3A3652FA-FB6B-4239-926B-A50DFB341925}" dt="2025-10-23T16:28:19.182" v="35" actId="20577"/>
          <ac:spMkLst>
            <pc:docMk/>
            <pc:sldMk cId="1073292225" sldId="372"/>
            <ac:spMk id="2" creationId="{F66E6DD6-BAE2-9EFE-6037-2EDCAE1C4720}"/>
          </ac:spMkLst>
        </pc:spChg>
        <pc:spChg chg="mod">
          <ac:chgData name="Rogerio Alves" userId="13001133-9244-4f58-94f2-f5107f82bddc" providerId="ADAL" clId="{3A3652FA-FB6B-4239-926B-A50DFB341925}" dt="2025-10-23T16:28:15.383" v="33" actId="20577"/>
          <ac:spMkLst>
            <pc:docMk/>
            <pc:sldMk cId="1073292225" sldId="372"/>
            <ac:spMk id="18" creationId="{9C5F6001-98A3-A6E5-FB27-2E69A4B38727}"/>
          </ac:spMkLst>
        </pc:spChg>
      </pc:sldChg>
      <pc:sldChg chg="addSp delSp modSp add mod">
        <pc:chgData name="Rogerio Alves" userId="13001133-9244-4f58-94f2-f5107f82bddc" providerId="ADAL" clId="{3A3652FA-FB6B-4239-926B-A50DFB341925}" dt="2025-10-23T16:33:11.545" v="62" actId="1076"/>
        <pc:sldMkLst>
          <pc:docMk/>
          <pc:sldMk cId="3213652734" sldId="380"/>
        </pc:sldMkLst>
        <pc:spChg chg="del">
          <ac:chgData name="Rogerio Alves" userId="13001133-9244-4f58-94f2-f5107f82bddc" providerId="ADAL" clId="{3A3652FA-FB6B-4239-926B-A50DFB341925}" dt="2025-10-23T16:28:31.200" v="37" actId="478"/>
          <ac:spMkLst>
            <pc:docMk/>
            <pc:sldMk cId="3213652734" sldId="380"/>
            <ac:spMk id="4" creationId="{9F630422-1211-7555-31D4-66E0B72C89EB}"/>
          </ac:spMkLst>
        </pc:spChg>
        <pc:spChg chg="mod">
          <ac:chgData name="Rogerio Alves" userId="13001133-9244-4f58-94f2-f5107f82bddc" providerId="ADAL" clId="{3A3652FA-FB6B-4239-926B-A50DFB341925}" dt="2025-10-23T16:28:38.370" v="53" actId="20577"/>
          <ac:spMkLst>
            <pc:docMk/>
            <pc:sldMk cId="3213652734" sldId="380"/>
            <ac:spMk id="23" creationId="{6AA9090D-19D5-0E0B-6226-831A32C7EF33}"/>
          </ac:spMkLst>
        </pc:spChg>
        <pc:picChg chg="del">
          <ac:chgData name="Rogerio Alves" userId="13001133-9244-4f58-94f2-f5107f82bddc" providerId="ADAL" clId="{3A3652FA-FB6B-4239-926B-A50DFB341925}" dt="2025-10-23T16:28:32.304" v="38" actId="478"/>
          <ac:picMkLst>
            <pc:docMk/>
            <pc:sldMk cId="3213652734" sldId="380"/>
            <ac:picMk id="3" creationId="{CA5EE984-F800-CF89-B63A-034FEF75D9FB}"/>
          </ac:picMkLst>
        </pc:picChg>
        <pc:picChg chg="add mod">
          <ac:chgData name="Rogerio Alves" userId="13001133-9244-4f58-94f2-f5107f82bddc" providerId="ADAL" clId="{3A3652FA-FB6B-4239-926B-A50DFB341925}" dt="2025-10-23T16:33:10.017" v="61" actId="1076"/>
          <ac:picMkLst>
            <pc:docMk/>
            <pc:sldMk cId="3213652734" sldId="380"/>
            <ac:picMk id="5" creationId="{E4817F5B-54B1-7DE4-715D-350697773C23}"/>
          </ac:picMkLst>
        </pc:picChg>
        <pc:picChg chg="add mod">
          <ac:chgData name="Rogerio Alves" userId="13001133-9244-4f58-94f2-f5107f82bddc" providerId="ADAL" clId="{3A3652FA-FB6B-4239-926B-A50DFB341925}" dt="2025-10-23T16:33:11.545" v="62" actId="1076"/>
          <ac:picMkLst>
            <pc:docMk/>
            <pc:sldMk cId="3213652734" sldId="380"/>
            <ac:picMk id="7" creationId="{0251AB52-AAFE-4797-6275-196A3D8D8B20}"/>
          </ac:picMkLst>
        </pc:picChg>
        <pc:picChg chg="del">
          <ac:chgData name="Rogerio Alves" userId="13001133-9244-4f58-94f2-f5107f82bddc" providerId="ADAL" clId="{3A3652FA-FB6B-4239-926B-A50DFB341925}" dt="2025-10-23T16:28:32.854" v="39" actId="478"/>
          <ac:picMkLst>
            <pc:docMk/>
            <pc:sldMk cId="3213652734" sldId="380"/>
            <ac:picMk id="17" creationId="{ED857BAA-7934-B911-5C5B-DDA87344B10D}"/>
          </ac:picMkLst>
        </pc:picChg>
      </pc:sldChg>
      <pc:sldChg chg="addSp delSp modSp add mod">
        <pc:chgData name="Rogerio Alves" userId="13001133-9244-4f58-94f2-f5107f82bddc" providerId="ADAL" clId="{3A3652FA-FB6B-4239-926B-A50DFB341925}" dt="2025-10-23T16:35:11.551" v="79" actId="1076"/>
        <pc:sldMkLst>
          <pc:docMk/>
          <pc:sldMk cId="1092374610" sldId="381"/>
        </pc:sldMkLst>
        <pc:picChg chg="add mod">
          <ac:chgData name="Rogerio Alves" userId="13001133-9244-4f58-94f2-f5107f82bddc" providerId="ADAL" clId="{3A3652FA-FB6B-4239-926B-A50DFB341925}" dt="2025-10-23T16:35:09.841" v="78" actId="1076"/>
          <ac:picMkLst>
            <pc:docMk/>
            <pc:sldMk cId="1092374610" sldId="381"/>
            <ac:picMk id="3" creationId="{325F2E90-9CD4-7CB1-E218-D398F9E218EE}"/>
          </ac:picMkLst>
        </pc:picChg>
        <pc:picChg chg="del">
          <ac:chgData name="Rogerio Alves" userId="13001133-9244-4f58-94f2-f5107f82bddc" providerId="ADAL" clId="{3A3652FA-FB6B-4239-926B-A50DFB341925}" dt="2025-10-23T16:33:54.313" v="64" actId="478"/>
          <ac:picMkLst>
            <pc:docMk/>
            <pc:sldMk cId="1092374610" sldId="381"/>
            <ac:picMk id="5" creationId="{E5B44FB5-E02F-4D7C-5F12-B9A640DE02E9}"/>
          </ac:picMkLst>
        </pc:picChg>
        <pc:picChg chg="add mod">
          <ac:chgData name="Rogerio Alves" userId="13001133-9244-4f58-94f2-f5107f82bddc" providerId="ADAL" clId="{3A3652FA-FB6B-4239-926B-A50DFB341925}" dt="2025-10-23T16:35:11.551" v="79" actId="1076"/>
          <ac:picMkLst>
            <pc:docMk/>
            <pc:sldMk cId="1092374610" sldId="381"/>
            <ac:picMk id="6" creationId="{FF973DE7-C5E6-D270-35A7-70BE71FE1262}"/>
          </ac:picMkLst>
        </pc:picChg>
        <pc:picChg chg="del">
          <ac:chgData name="Rogerio Alves" userId="13001133-9244-4f58-94f2-f5107f82bddc" providerId="ADAL" clId="{3A3652FA-FB6B-4239-926B-A50DFB341925}" dt="2025-10-23T16:33:58.390" v="65" actId="478"/>
          <ac:picMkLst>
            <pc:docMk/>
            <pc:sldMk cId="1092374610" sldId="381"/>
            <ac:picMk id="7" creationId="{0A74DEC7-CA0F-E788-F632-6B4A4CACAC1B}"/>
          </ac:picMkLst>
        </pc:picChg>
      </pc:sldChg>
      <pc:sldChg chg="addSp delSp modSp add mod ord">
        <pc:chgData name="Rogerio Alves" userId="13001133-9244-4f58-94f2-f5107f82bddc" providerId="ADAL" clId="{3A3652FA-FB6B-4239-926B-A50DFB341925}" dt="2025-10-23T16:37:08.409" v="102"/>
        <pc:sldMkLst>
          <pc:docMk/>
          <pc:sldMk cId="3283786648" sldId="382"/>
        </pc:sldMkLst>
        <pc:spChg chg="del">
          <ac:chgData name="Rogerio Alves" userId="13001133-9244-4f58-94f2-f5107f82bddc" providerId="ADAL" clId="{3A3652FA-FB6B-4239-926B-A50DFB341925}" dt="2025-10-23T16:35:37.285" v="84" actId="478"/>
          <ac:spMkLst>
            <pc:docMk/>
            <pc:sldMk cId="3283786648" sldId="382"/>
            <ac:spMk id="2" creationId="{E30D796A-0196-1ABF-D2AF-BCF3BCCD635D}"/>
          </ac:spMkLst>
        </pc:spChg>
        <pc:picChg chg="add mod">
          <ac:chgData name="Rogerio Alves" userId="13001133-9244-4f58-94f2-f5107f82bddc" providerId="ADAL" clId="{3A3652FA-FB6B-4239-926B-A50DFB341925}" dt="2025-10-23T16:36:42.325" v="98" actId="1036"/>
          <ac:picMkLst>
            <pc:docMk/>
            <pc:sldMk cId="3283786648" sldId="382"/>
            <ac:picMk id="4" creationId="{50271B30-55A7-092F-527C-C913076F6682}"/>
          </ac:picMkLst>
        </pc:picChg>
        <pc:picChg chg="del">
          <ac:chgData name="Rogerio Alves" userId="13001133-9244-4f58-94f2-f5107f82bddc" providerId="ADAL" clId="{3A3652FA-FB6B-4239-926B-A50DFB341925}" dt="2025-10-23T16:35:29.873" v="81" actId="478"/>
          <ac:picMkLst>
            <pc:docMk/>
            <pc:sldMk cId="3283786648" sldId="382"/>
            <ac:picMk id="13" creationId="{2C52502C-BCBD-F279-66A3-D611D7115BD7}"/>
          </ac:picMkLst>
        </pc:picChg>
        <pc:picChg chg="del">
          <ac:chgData name="Rogerio Alves" userId="13001133-9244-4f58-94f2-f5107f82bddc" providerId="ADAL" clId="{3A3652FA-FB6B-4239-926B-A50DFB341925}" dt="2025-10-23T16:35:31.593" v="82" actId="478"/>
          <ac:picMkLst>
            <pc:docMk/>
            <pc:sldMk cId="3283786648" sldId="382"/>
            <ac:picMk id="16" creationId="{823465F3-3675-BC99-4358-4F58AE3DB83A}"/>
          </ac:picMkLst>
        </pc:picChg>
        <pc:picChg chg="del">
          <ac:chgData name="Rogerio Alves" userId="13001133-9244-4f58-94f2-f5107f82bddc" providerId="ADAL" clId="{3A3652FA-FB6B-4239-926B-A50DFB341925}" dt="2025-10-23T16:35:33.034" v="83" actId="478"/>
          <ac:picMkLst>
            <pc:docMk/>
            <pc:sldMk cId="3283786648" sldId="382"/>
            <ac:picMk id="19" creationId="{F8905691-C9A8-3FFC-BF7D-9020B67B03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5DECC-1633-4041-9150-718C53B18753}" type="datetimeFigureOut">
              <a:rPr lang="pt-BR" smtClean="0"/>
              <a:t>23/10/2025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AACC4-2129-1D40-A480-692133EF99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96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8D44C0-F588-2AD0-EC94-70473CD1E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0261130A-BE27-052F-98D3-8FDC2A72E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8A4D0319-6101-FF70-AFBE-68FA083DB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D51F892-E9AA-14DD-AB51-5E87D1885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E91DC3-213D-DCB3-38AE-0C992DF59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7A60208F-E2AF-4AE0-1627-99FFCE3D9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A66B8E86-2168-A64C-72BC-BE7863650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CF33716-F43E-DA28-48C7-29CC3769B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9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05D3F8-92BC-02F3-4DF2-D9F595F0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04445BCE-0989-9B30-3B3E-39C297B95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A25938C5-1F43-2640-D0CF-36C4E2D37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9564322-6FEB-FFE9-65DD-9ECF71E54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61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841F50-DB24-64D0-34CB-3B414DAF8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5FAF23DC-D7FC-3DD3-2DEF-BAFEF3396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BB40EA85-A9AF-3F75-6BD3-9E976C37C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C553ED4-7BD1-76D3-77E3-FC68F542D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3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DB6994-9C9B-0A84-2352-9EDD5B79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1B5E920C-7405-1B79-EBEB-16715E03A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084127C9-650A-B956-9B39-1A643A9B8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F7CB01E6-EACF-E75E-F466-2067CEFD3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56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366572-BD1C-CF61-7A58-06032868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D3D4E0AE-16DD-A47D-4493-2FEEEEB2B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ADA6C3A8-214F-C2CE-5B5B-6D23465CC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4840325-EF80-F536-59E3-7D92073F8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743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1FF156-78DA-0EB3-47FD-681DF56A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29E9B8B8-AB46-D43E-E8DC-BDACD5E55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335CAF1B-4521-12BE-F564-B9B175492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549392A-4D68-FF7B-F6B8-A7560CF09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40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075588-7A68-85AF-396A-44C5F4525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BF33C673-C2BF-EA43-D120-C92494744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2B5F48C8-A823-8DAE-8EB9-5E4072683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39CB06C-FC5D-6C09-9C86-AA85AAD05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8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32B1B1-6A17-B0AC-EB73-C73621A2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D67BA339-219A-0400-455B-0498D0292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38A97FB6-0D15-81FB-DFEB-797E099A3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9E59118-71B5-4D83-1885-10CEE37C0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0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279470-B794-091A-F4AA-F5CD58A6E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52498FF4-BF0C-1C2C-A90F-57A4165A0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07EC8390-A20B-4E7B-8274-FB0198716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4024761-20AB-484A-63DA-AC90F7D20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ACC4-2129-1D40-A480-692133EF999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0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F0971755-29C3-CC37-DD81-846019548C32}"/>
              </a:ext>
            </a:extLst>
          </p:cNvPr>
          <p:cNvGrpSpPr/>
          <p:nvPr userDrawn="1"/>
        </p:nvGrpSpPr>
        <p:grpSpPr>
          <a:xfrm>
            <a:off x="-32159" y="1"/>
            <a:ext cx="12224160" cy="6999015"/>
            <a:chOff x="1474338" y="2057025"/>
            <a:chExt cx="5727606" cy="3279374"/>
          </a:xfrm>
          <a:solidFill>
            <a:srgbClr val="4811D1"/>
          </a:solidFill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xmlns="" id="{2BE73DF5-9B28-CCD7-59DC-C9D7F5FD4735}"/>
                </a:ext>
              </a:extLst>
            </p:cNvPr>
            <p:cNvGrpSpPr/>
            <p:nvPr/>
          </p:nvGrpSpPr>
          <p:grpSpPr>
            <a:xfrm>
              <a:off x="1474338" y="2057025"/>
              <a:ext cx="4455648" cy="3241083"/>
              <a:chOff x="2741613" y="943891"/>
              <a:chExt cx="9144865" cy="6652066"/>
            </a:xfrm>
            <a:grpFill/>
          </p:grpSpPr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xmlns="" id="{46C56C9D-55BA-F8C5-3B00-0C8FE79D5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 t="40953"/>
              <a:stretch/>
            </p:blipFill>
            <p:spPr>
              <a:xfrm>
                <a:off x="2741613" y="943891"/>
                <a:ext cx="3048000" cy="3599534"/>
              </a:xfrm>
              <a:prstGeom prst="rect">
                <a:avLst/>
              </a:prstGeom>
            </p:spPr>
          </p:pic>
          <p:pic>
            <p:nvPicPr>
              <p:cNvPr id="36" name="Gráfico 35">
                <a:extLst>
                  <a:ext uri="{FF2B5EF4-FFF2-40B4-BE49-F238E27FC236}">
                    <a16:creationId xmlns:a16="http://schemas.microsoft.com/office/drawing/2014/main" xmlns="" id="{4D29DA9C-F97F-79E8-C2A1-DE9B6088C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t="12151"/>
              <a:stretch/>
            </p:blipFill>
            <p:spPr>
              <a:xfrm>
                <a:off x="5790479" y="2240654"/>
                <a:ext cx="3048000" cy="5355303"/>
              </a:xfrm>
              <a:prstGeom prst="rect">
                <a:avLst/>
              </a:prstGeom>
            </p:spPr>
          </p:pic>
          <p:pic>
            <p:nvPicPr>
              <p:cNvPr id="37" name="Gráfico 36">
                <a:extLst>
                  <a:ext uri="{FF2B5EF4-FFF2-40B4-BE49-F238E27FC236}">
                    <a16:creationId xmlns:a16="http://schemas.microsoft.com/office/drawing/2014/main" xmlns="" id="{EF80DEAB-9922-A719-728C-734211AC1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 t="46735" b="-12761"/>
              <a:stretch/>
            </p:blipFill>
            <p:spPr>
              <a:xfrm>
                <a:off x="8838478" y="1371347"/>
                <a:ext cx="3048000" cy="4024894"/>
              </a:xfrm>
              <a:prstGeom prst="rect">
                <a:avLst/>
              </a:prstGeom>
            </p:spPr>
          </p:pic>
        </p:grp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xmlns="" id="{942D7C73-C9BA-20CE-74F1-F9CDFE1E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0861" r="14379"/>
            <a:stretch/>
          </p:blipFill>
          <p:spPr>
            <a:xfrm>
              <a:off x="5930409" y="2688846"/>
              <a:ext cx="1271535" cy="2647553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xmlns="" id="{83EA4129-CDEB-5045-4CFF-E52173BCE039}"/>
              </a:ext>
            </a:extLst>
          </p:cNvPr>
          <p:cNvGrpSpPr/>
          <p:nvPr userDrawn="1"/>
        </p:nvGrpSpPr>
        <p:grpSpPr>
          <a:xfrm>
            <a:off x="9850158" y="387646"/>
            <a:ext cx="2084590" cy="399817"/>
            <a:chOff x="9850158" y="387646"/>
            <a:chExt cx="2084590" cy="399817"/>
          </a:xfrm>
        </p:grpSpPr>
        <p:grpSp>
          <p:nvGrpSpPr>
            <p:cNvPr id="40" name="Gráfico 37">
              <a:extLst>
                <a:ext uri="{FF2B5EF4-FFF2-40B4-BE49-F238E27FC236}">
                  <a16:creationId xmlns:a16="http://schemas.microsoft.com/office/drawing/2014/main" xmlns="" id="{EF3880E3-BA7D-1EBB-FFF3-847C1CE9F50A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xmlns="" id="{A4889F77-685C-1974-D62C-335F788B5601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xmlns="" id="{D24C52DA-C18A-8F1C-3DD7-479C446D128C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xmlns="" id="{8868303F-2448-C1F2-D5A2-9C6E687C5820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4" name="Gráfico 37">
              <a:extLst>
                <a:ext uri="{FF2B5EF4-FFF2-40B4-BE49-F238E27FC236}">
                  <a16:creationId xmlns:a16="http://schemas.microsoft.com/office/drawing/2014/main" xmlns="" id="{9CBC4A61-92F5-B4A4-C0E1-738733EC5A2B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xmlns="" id="{2760B539-E13E-B5A8-6905-A52E28DE77C5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xmlns="" id="{76C5302E-D4FD-BB3B-A975-E774BF773A9B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xmlns="" id="{D877289D-8D04-ADD6-9A69-2573A1367D29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xmlns="" id="{FC8DA1DB-E417-D72D-1B7F-A1E251DC33AD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xmlns="" id="{DAA4F70C-5CE3-83C7-1926-5C8CF114AB2B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xmlns="" id="{C60EE732-2911-4CAC-7DB9-852A9A82C50F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xmlns="" id="{8E2A52C5-278C-7C7C-2D3A-C845747CB991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xmlns="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024313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4" name="Espaço Reservado para Texto 34">
            <a:extLst>
              <a:ext uri="{FF2B5EF4-FFF2-40B4-BE49-F238E27FC236}">
                <a16:creationId xmlns:a16="http://schemas.microsoft.com/office/drawing/2014/main" xmlns="" id="{1DF0F5C6-99FE-BCE7-99F4-05D26E65A2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332469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6" name="Espaço Reservado para Texto 40">
            <a:extLst>
              <a:ext uri="{FF2B5EF4-FFF2-40B4-BE49-F238E27FC236}">
                <a16:creationId xmlns:a16="http://schemas.microsoft.com/office/drawing/2014/main" xmlns="" id="{EA540B94-D96E-C094-859A-DB923BCD78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17" name="Espaço Reservado para Texto 40">
            <a:extLst>
              <a:ext uri="{FF2B5EF4-FFF2-40B4-BE49-F238E27FC236}">
                <a16:creationId xmlns:a16="http://schemas.microsoft.com/office/drawing/2014/main" xmlns="" id="{D2AF2D5F-8E5D-855E-79A6-93DCC1FF01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81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5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FBCD7C20-1052-983B-B8ED-875732DB9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7060E1A-BE83-3D92-9037-2625559337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xmlns="" id="{BA2C6150-B662-D086-8FC5-F0AF430153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xmlns="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xmlns="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xmlns="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xmlns="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xmlns="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xmlns="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xmlns="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xmlns="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xmlns="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xmlns="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xmlns="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5" name="Espaço Reservado para Texto 53">
            <a:extLst>
              <a:ext uri="{FF2B5EF4-FFF2-40B4-BE49-F238E27FC236}">
                <a16:creationId xmlns:a16="http://schemas.microsoft.com/office/drawing/2014/main" xmlns="" id="{A11474FF-344D-65FE-849E-B013A33A35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9301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xmlns="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xmlns="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xmlns="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xmlns="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xmlns="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xmlns="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xmlns="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xmlns="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02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rgbClr val="5E2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xmlns="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xmlns="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xmlns="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xmlns="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xmlns="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xmlns="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xmlns="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xmlns="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xmlns="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xmlns="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xmlns="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xmlns="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xmlns="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xmlns="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xmlns="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xmlns="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xmlns="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xmlns="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xmlns="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41066082-1BCD-8539-79B4-0E99215A3EFF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BDC857A7-146E-E1BA-5F7B-9FE530CE4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xmlns="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995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7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5E22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xmlns="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xmlns="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xmlns="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xmlns="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xmlns="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xmlns="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xmlns="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xmlns="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xmlns="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xmlns="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xmlns="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xmlns="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xmlns="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xmlns="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xmlns="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xmlns="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xmlns="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xmlns="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xmlns="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xmlns="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xmlns="" id="{685C63E6-3F9E-C139-B483-E3074B9BBF4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1870694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C3242DE1-7312-DFC7-7E20-BF7D8234530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3255741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9F59357E-A7AD-3A0E-FAD0-980B5802D889}"/>
              </a:ext>
            </a:extLst>
          </p:cNvPr>
          <p:cNvCxnSpPr>
            <a:cxnSpLocks/>
          </p:cNvCxnSpPr>
          <p:nvPr userDrawn="1"/>
        </p:nvCxnSpPr>
        <p:spPr>
          <a:xfrm>
            <a:off x="9145708" y="4639476"/>
            <a:ext cx="0" cy="998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49">
            <a:extLst>
              <a:ext uri="{FF2B5EF4-FFF2-40B4-BE49-F238E27FC236}">
                <a16:creationId xmlns:a16="http://schemas.microsoft.com/office/drawing/2014/main" xmlns="" id="{25BCE27A-7730-0626-83EC-ADD3075BD08D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9305261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0" name="Espaço Reservado para Texto 49">
            <a:extLst>
              <a:ext uri="{FF2B5EF4-FFF2-40B4-BE49-F238E27FC236}">
                <a16:creationId xmlns:a16="http://schemas.microsoft.com/office/drawing/2014/main" xmlns="" id="{639B7C9F-A45F-4292-1B63-5FB4CCCF2912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9305261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2" name="Espaço Reservado para Texto 49">
            <a:extLst>
              <a:ext uri="{FF2B5EF4-FFF2-40B4-BE49-F238E27FC236}">
                <a16:creationId xmlns:a16="http://schemas.microsoft.com/office/drawing/2014/main" xmlns="" id="{63F96316-0BD5-08D3-B4C0-268B01799420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9305261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3" name="Espaço Reservado para Texto 53">
            <a:extLst>
              <a:ext uri="{FF2B5EF4-FFF2-40B4-BE49-F238E27FC236}">
                <a16:creationId xmlns:a16="http://schemas.microsoft.com/office/drawing/2014/main" xmlns="" id="{6E7FA187-C7AD-065B-DE57-BA230B8A9F6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05262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4" name="Espaço Reservado para Texto 53">
            <a:extLst>
              <a:ext uri="{FF2B5EF4-FFF2-40B4-BE49-F238E27FC236}">
                <a16:creationId xmlns:a16="http://schemas.microsoft.com/office/drawing/2014/main" xmlns="" id="{6FDBE6A5-9895-4FE9-2010-0641AB87BFC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5262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xmlns="" id="{428C551F-B582-4226-E20C-938746B272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5261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7" name="Espaço Reservado para Número de Slide 5">
            <a:extLst>
              <a:ext uri="{FF2B5EF4-FFF2-40B4-BE49-F238E27FC236}">
                <a16:creationId xmlns:a16="http://schemas.microsoft.com/office/drawing/2014/main" xmlns="" id="{27776663-4877-D914-0C3E-809E63D5F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E1303981-8613-90D2-63B1-195FC67C900C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0" name="Gráfico 4">
            <a:extLst>
              <a:ext uri="{FF2B5EF4-FFF2-40B4-BE49-F238E27FC236}">
                <a16:creationId xmlns:a16="http://schemas.microsoft.com/office/drawing/2014/main" xmlns="" id="{8321AB1E-A6D1-695D-4C29-210A29E7A56C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12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A04CB64-1A1D-CEDD-C6C5-42B98008B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638300"/>
          </a:xfrm>
          <a:prstGeom prst="rect">
            <a:avLst/>
          </a:prstGeom>
          <a:solidFill>
            <a:srgbClr val="5E2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29BCD730-29AE-4A9B-B6A6-F65741D14354}"/>
              </a:ext>
            </a:extLst>
          </p:cNvPr>
          <p:cNvCxnSpPr>
            <a:cxnSpLocks/>
          </p:cNvCxnSpPr>
          <p:nvPr userDrawn="1"/>
        </p:nvCxnSpPr>
        <p:spPr>
          <a:xfrm>
            <a:off x="3197224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E42AF9B-CD21-FA36-83BC-86AEB16D295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C90078AE-B80F-0C04-C809-3E2CE9E4C548}"/>
              </a:ext>
            </a:extLst>
          </p:cNvPr>
          <p:cNvCxnSpPr>
            <a:cxnSpLocks/>
          </p:cNvCxnSpPr>
          <p:nvPr userDrawn="1"/>
        </p:nvCxnSpPr>
        <p:spPr>
          <a:xfrm>
            <a:off x="3197224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81286BC-E295-6E47-71C7-2F962A696E7B}"/>
              </a:ext>
            </a:extLst>
          </p:cNvPr>
          <p:cNvCxnSpPr>
            <a:cxnSpLocks/>
          </p:cNvCxnSpPr>
          <p:nvPr userDrawn="1"/>
        </p:nvCxnSpPr>
        <p:spPr>
          <a:xfrm>
            <a:off x="6159747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2E81477D-3F85-AA4D-B64A-A181727AF250}"/>
              </a:ext>
            </a:extLst>
          </p:cNvPr>
          <p:cNvCxnSpPr>
            <a:cxnSpLocks/>
          </p:cNvCxnSpPr>
          <p:nvPr userDrawn="1"/>
        </p:nvCxnSpPr>
        <p:spPr>
          <a:xfrm>
            <a:off x="3197224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xmlns="" id="{A114A414-2422-D072-D9AB-A78862519EE7}"/>
              </a:ext>
            </a:extLst>
          </p:cNvPr>
          <p:cNvCxnSpPr>
            <a:cxnSpLocks/>
          </p:cNvCxnSpPr>
          <p:nvPr userDrawn="1"/>
        </p:nvCxnSpPr>
        <p:spPr>
          <a:xfrm>
            <a:off x="6159747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spaço Reservado para Texto 49">
            <a:extLst>
              <a:ext uri="{FF2B5EF4-FFF2-40B4-BE49-F238E27FC236}">
                <a16:creationId xmlns:a16="http://schemas.microsoft.com/office/drawing/2014/main" xmlns="" id="{689D8DC5-7C22-0575-8B99-C0E0FAF90E3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34" name="Espaço Reservado para Texto 31">
            <a:extLst>
              <a:ext uri="{FF2B5EF4-FFF2-40B4-BE49-F238E27FC236}">
                <a16:creationId xmlns:a16="http://schemas.microsoft.com/office/drawing/2014/main" xmlns="" id="{4DD13405-8A15-C6DE-A084-9BD649241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36" name="Espaço Reservado para Texto 40">
            <a:extLst>
              <a:ext uri="{FF2B5EF4-FFF2-40B4-BE49-F238E27FC236}">
                <a16:creationId xmlns:a16="http://schemas.microsoft.com/office/drawing/2014/main" xmlns="" id="{7E76D601-0461-F1CF-0475-866989AEA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312" y="463264"/>
            <a:ext cx="3176556" cy="7571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sp>
        <p:nvSpPr>
          <p:cNvPr id="41" name="Espaço Reservado para Texto 49">
            <a:extLst>
              <a:ext uri="{FF2B5EF4-FFF2-40B4-BE49-F238E27FC236}">
                <a16:creationId xmlns:a16="http://schemas.microsoft.com/office/drawing/2014/main" xmlns="" id="{99ECD15A-1F9E-FB39-2E03-80B7F5A53A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286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7" name="Espaço Reservado para Texto 49">
            <a:extLst>
              <a:ext uri="{FF2B5EF4-FFF2-40B4-BE49-F238E27FC236}">
                <a16:creationId xmlns:a16="http://schemas.microsoft.com/office/drawing/2014/main" xmlns="" id="{57BF5FDC-BBC2-6B09-42F3-EB0F060D956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53463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49" name="Espaço Reservado para Texto 49">
            <a:extLst>
              <a:ext uri="{FF2B5EF4-FFF2-40B4-BE49-F238E27FC236}">
                <a16:creationId xmlns:a16="http://schemas.microsoft.com/office/drawing/2014/main" xmlns="" id="{25ADD24B-146D-623D-B78C-5DBAA15CC2E3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319300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39F9BE4B-2EF6-F0C6-499E-8702C3F0DAE7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286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3" name="Espaço Reservado para Texto 49">
            <a:extLst>
              <a:ext uri="{FF2B5EF4-FFF2-40B4-BE49-F238E27FC236}">
                <a16:creationId xmlns:a16="http://schemas.microsoft.com/office/drawing/2014/main" xmlns="" id="{4869A390-874B-FC6A-A7AD-20E091F610C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3353463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5" name="Espaço Reservado para Texto 49">
            <a:extLst>
              <a:ext uri="{FF2B5EF4-FFF2-40B4-BE49-F238E27FC236}">
                <a16:creationId xmlns:a16="http://schemas.microsoft.com/office/drawing/2014/main" xmlns="" id="{0EF51E8A-3E7C-92CE-6CAC-C2F1D041D600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319300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7" name="Espaço Reservado para Texto 49">
            <a:extLst>
              <a:ext uri="{FF2B5EF4-FFF2-40B4-BE49-F238E27FC236}">
                <a16:creationId xmlns:a16="http://schemas.microsoft.com/office/drawing/2014/main" xmlns="" id="{ED42553A-869F-4BF5-A75E-A72D7C15CBA8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286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59" name="Espaço Reservado para Texto 49">
            <a:extLst>
              <a:ext uri="{FF2B5EF4-FFF2-40B4-BE49-F238E27FC236}">
                <a16:creationId xmlns:a16="http://schemas.microsoft.com/office/drawing/2014/main" xmlns="" id="{5DD8EFAB-A87D-4BD6-4795-5AC53F00E9C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3353463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1" name="Espaço Reservado para Texto 49">
            <a:extLst>
              <a:ext uri="{FF2B5EF4-FFF2-40B4-BE49-F238E27FC236}">
                <a16:creationId xmlns:a16="http://schemas.microsoft.com/office/drawing/2014/main" xmlns="" id="{A6F72947-328C-DFAB-08D4-F2695B6E9032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319300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7" name="Espaço Reservado para Texto 53">
            <a:extLst>
              <a:ext uri="{FF2B5EF4-FFF2-40B4-BE49-F238E27FC236}">
                <a16:creationId xmlns:a16="http://schemas.microsoft.com/office/drawing/2014/main" xmlns="" id="{8FF0CA7B-82BA-FD1A-78E1-CFEA420618C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35346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8" name="Espaço Reservado para Texto 53">
            <a:extLst>
              <a:ext uri="{FF2B5EF4-FFF2-40B4-BE49-F238E27FC236}">
                <a16:creationId xmlns:a16="http://schemas.microsoft.com/office/drawing/2014/main" xmlns="" id="{837777BF-F465-4292-CDC0-7C03B3085D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4504" y="220306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79" name="Espaço Reservado para Texto 53">
            <a:extLst>
              <a:ext uri="{FF2B5EF4-FFF2-40B4-BE49-F238E27FC236}">
                <a16:creationId xmlns:a16="http://schemas.microsoft.com/office/drawing/2014/main" xmlns="" id="{859291ED-154F-5B3D-73DD-74FF8443E39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19301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0" name="Espaço Reservado para Texto 53">
            <a:extLst>
              <a:ext uri="{FF2B5EF4-FFF2-40B4-BE49-F238E27FC236}">
                <a16:creationId xmlns:a16="http://schemas.microsoft.com/office/drawing/2014/main" xmlns="" id="{CFE3D86B-AAB1-0EAC-832A-1D7F210E841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35346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1" name="Espaço Reservado para Texto 53">
            <a:extLst>
              <a:ext uri="{FF2B5EF4-FFF2-40B4-BE49-F238E27FC236}">
                <a16:creationId xmlns:a16="http://schemas.microsoft.com/office/drawing/2014/main" xmlns="" id="{D7D374BB-10AF-834B-1874-242D478D20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4504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2" name="Espaço Reservado para Texto 53">
            <a:extLst>
              <a:ext uri="{FF2B5EF4-FFF2-40B4-BE49-F238E27FC236}">
                <a16:creationId xmlns:a16="http://schemas.microsoft.com/office/drawing/2014/main" xmlns="" id="{88FC9B87-2986-A295-FF31-8BA9C9867D2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9301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3" name="Espaço Reservado para Texto 53">
            <a:extLst>
              <a:ext uri="{FF2B5EF4-FFF2-40B4-BE49-F238E27FC236}">
                <a16:creationId xmlns:a16="http://schemas.microsoft.com/office/drawing/2014/main" xmlns="" id="{40E9D658-CDC3-2331-8E8D-5A02AD8488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35346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84" name="Espaço Reservado para Texto 53">
            <a:extLst>
              <a:ext uri="{FF2B5EF4-FFF2-40B4-BE49-F238E27FC236}">
                <a16:creationId xmlns:a16="http://schemas.microsoft.com/office/drawing/2014/main" xmlns="" id="{85E78B9C-9F27-02D5-35EE-9AC80E6455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4504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41066082-1BCD-8539-79B4-0E99215A3EFF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BDC857A7-146E-E1BA-5F7B-9FE530CE4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Texto 21">
            <a:extLst>
              <a:ext uri="{FF2B5EF4-FFF2-40B4-BE49-F238E27FC236}">
                <a16:creationId xmlns:a16="http://schemas.microsoft.com/office/drawing/2014/main" xmlns="" id="{37550830-3B15-7CBD-5041-413CFA30F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19300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xmlns="" id="{685C63E6-3F9E-C139-B483-E3074B9BBF4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1870694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C3242DE1-7312-DFC7-7E20-BF7D82345305}"/>
              </a:ext>
            </a:extLst>
          </p:cNvPr>
          <p:cNvCxnSpPr>
            <a:cxnSpLocks/>
          </p:cNvCxnSpPr>
          <p:nvPr userDrawn="1"/>
        </p:nvCxnSpPr>
        <p:spPr>
          <a:xfrm>
            <a:off x="9145708" y="3255741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9F59357E-A7AD-3A0E-FAD0-980B5802D889}"/>
              </a:ext>
            </a:extLst>
          </p:cNvPr>
          <p:cNvCxnSpPr>
            <a:cxnSpLocks/>
          </p:cNvCxnSpPr>
          <p:nvPr userDrawn="1"/>
        </p:nvCxnSpPr>
        <p:spPr>
          <a:xfrm>
            <a:off x="9145708" y="4639476"/>
            <a:ext cx="0" cy="998145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49">
            <a:extLst>
              <a:ext uri="{FF2B5EF4-FFF2-40B4-BE49-F238E27FC236}">
                <a16:creationId xmlns:a16="http://schemas.microsoft.com/office/drawing/2014/main" xmlns="" id="{25BCE27A-7730-0626-83EC-ADD3075BD08D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9305261" y="1838800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0" name="Espaço Reservado para Texto 49">
            <a:extLst>
              <a:ext uri="{FF2B5EF4-FFF2-40B4-BE49-F238E27FC236}">
                <a16:creationId xmlns:a16="http://schemas.microsoft.com/office/drawing/2014/main" xmlns="" id="{639B7C9F-A45F-4292-1B63-5FB4CCCF2912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9305261" y="3230278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2" name="Espaço Reservado para Texto 49">
            <a:extLst>
              <a:ext uri="{FF2B5EF4-FFF2-40B4-BE49-F238E27FC236}">
                <a16:creationId xmlns:a16="http://schemas.microsoft.com/office/drawing/2014/main" xmlns="" id="{63F96316-0BD5-08D3-B4C0-268B01799420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9305261" y="4621756"/>
            <a:ext cx="1524000" cy="341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13" name="Espaço Reservado para Texto 53">
            <a:extLst>
              <a:ext uri="{FF2B5EF4-FFF2-40B4-BE49-F238E27FC236}">
                <a16:creationId xmlns:a16="http://schemas.microsoft.com/office/drawing/2014/main" xmlns="" id="{6E7FA187-C7AD-065B-DE57-BA230B8A9F6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305262" y="3602496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4" name="Espaço Reservado para Texto 53">
            <a:extLst>
              <a:ext uri="{FF2B5EF4-FFF2-40B4-BE49-F238E27FC236}">
                <a16:creationId xmlns:a16="http://schemas.microsoft.com/office/drawing/2014/main" xmlns="" id="{6FDBE6A5-9895-4FE9-2010-0641AB87BFC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5262" y="5001925"/>
            <a:ext cx="2506642" cy="502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  <p:sp>
        <p:nvSpPr>
          <p:cNvPr id="16" name="Espaço Reservado para Texto 21">
            <a:extLst>
              <a:ext uri="{FF2B5EF4-FFF2-40B4-BE49-F238E27FC236}">
                <a16:creationId xmlns:a16="http://schemas.microsoft.com/office/drawing/2014/main" xmlns="" id="{428C551F-B582-4226-E20C-938746B272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5261" y="2203520"/>
            <a:ext cx="2503328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Aqui vai a descrição do evento.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38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xmlns="" id="{4C4392F7-96D9-7E07-EA6E-AD746BF34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1192308"/>
            <a:ext cx="8909050" cy="41550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/>
            </a:lvl1pPr>
          </a:lstStyle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Fulerum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Mis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arehene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ficurorum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furnultodin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trortem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hac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rebuncl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arideessum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tem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noste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fur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Scibus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Go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conduceris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publin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Simodisus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adhus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viveheb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atalis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 C. Et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Ceri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patilis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quit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0680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xmlns="" id="{3A57C3FB-A388-3B47-6E34-84C8A332A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1138906"/>
            <a:ext cx="8909050" cy="45369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</a:t>
            </a:r>
          </a:p>
        </p:txBody>
      </p:sp>
      <p:sp>
        <p:nvSpPr>
          <p:cNvPr id="22" name="Espaço Reservado para Número de Slide 5">
            <a:extLst>
              <a:ext uri="{FF2B5EF4-FFF2-40B4-BE49-F238E27FC236}">
                <a16:creationId xmlns:a16="http://schemas.microsoft.com/office/drawing/2014/main" xmlns="" id="{19469506-1B9E-6F60-DEA0-3EF80BCF9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9777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9017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158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C48CDCEE-EB18-EA4B-BB8B-AF3C02B3AE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9017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E9FE8993-9341-D27D-AE70-C38BB1F161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81B350FD-37E4-1102-FDC9-042DF22BF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xmlns="" id="{433D6200-3F1E-97B1-0D33-F751CE74E7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65544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7050" y="1639573"/>
            <a:ext cx="3585167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651000"/>
            <a:ext cx="7086600" cy="3387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60"/>
              </a:lnSpc>
              <a:buNone/>
              <a:defRPr sz="48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35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7050" y="1639573"/>
            <a:ext cx="3585167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651000"/>
            <a:ext cx="7086600" cy="3387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60"/>
              </a:lnSpc>
              <a:buNone/>
              <a:defRPr sz="48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9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86162E1E-4793-E425-6531-CC388ED62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13266" y="25400"/>
            <a:ext cx="3197225" cy="114233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A19348D0-AE20-F2AC-A1F8-E14286DB13DB}"/>
              </a:ext>
            </a:extLst>
          </p:cNvPr>
          <p:cNvGrpSpPr/>
          <p:nvPr userDrawn="1"/>
        </p:nvGrpSpPr>
        <p:grpSpPr>
          <a:xfrm>
            <a:off x="0" y="-3145345"/>
            <a:ext cx="9872144" cy="10416657"/>
            <a:chOff x="2741613" y="-5269422"/>
            <a:chExt cx="12192863" cy="12865379"/>
          </a:xfrm>
          <a:solidFill>
            <a:srgbClr val="3B3C44"/>
          </a:solidFill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xmlns="" id="{1053899B-45F5-87BA-F0C8-0FEE2AF4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26414"/>
            <a:stretch/>
          </p:blipFill>
          <p:spPr>
            <a:xfrm>
              <a:off x="2741613" y="57568"/>
              <a:ext cx="3048001" cy="4485856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xmlns="" id="{AF7292EF-B89B-E820-00E4-C7563DC41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-11655" b="-1"/>
            <a:stretch/>
          </p:blipFill>
          <p:spPr>
            <a:xfrm>
              <a:off x="5790479" y="789390"/>
              <a:ext cx="3048000" cy="6806567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xmlns="" id="{6B7423CF-B25E-836A-7BD7-ABA3E7101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-5497" b="-6160"/>
            <a:stretch/>
          </p:blipFill>
          <p:spPr>
            <a:xfrm>
              <a:off x="8838476" y="-1842363"/>
              <a:ext cx="3048001" cy="6806559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xmlns="" id="{2ABE1F7F-B14D-FDFF-A3E0-2B2F53AF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-11655" b="-1"/>
            <a:stretch/>
          </p:blipFill>
          <p:spPr>
            <a:xfrm>
              <a:off x="11886475" y="-5269422"/>
              <a:ext cx="3048001" cy="6806559"/>
            </a:xfrm>
            <a:prstGeom prst="rect">
              <a:avLst/>
            </a:prstGeom>
          </p:spPr>
        </p:pic>
      </p:grpSp>
      <p:sp>
        <p:nvSpPr>
          <p:cNvPr id="17" name="Espaço Reservado para Texto 31">
            <a:extLst>
              <a:ext uri="{FF2B5EF4-FFF2-40B4-BE49-F238E27FC236}">
                <a16:creationId xmlns:a16="http://schemas.microsoft.com/office/drawing/2014/main" xmlns="" id="{2DE477E6-128A-B5D1-A599-42BC1E3F7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3575" y="3722562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8" name="Espaço Reservado para Texto 34">
            <a:extLst>
              <a:ext uri="{FF2B5EF4-FFF2-40B4-BE49-F238E27FC236}">
                <a16:creationId xmlns:a16="http://schemas.microsoft.com/office/drawing/2014/main" xmlns="" id="{1BDF7856-0F84-098A-A946-1293A9B5FC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3575" y="5030718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9" name="Espaço Reservado para Texto 40">
            <a:extLst>
              <a:ext uri="{FF2B5EF4-FFF2-40B4-BE49-F238E27FC236}">
                <a16:creationId xmlns:a16="http://schemas.microsoft.com/office/drawing/2014/main" xmlns="" id="{787B8C01-D3CA-650E-D75A-718442A2D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20" name="Espaço Reservado para Texto 40">
            <a:extLst>
              <a:ext uri="{FF2B5EF4-FFF2-40B4-BE49-F238E27FC236}">
                <a16:creationId xmlns:a16="http://schemas.microsoft.com/office/drawing/2014/main" xmlns="" id="{C5F4F438-F85D-9570-27B9-C18B0748A4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026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3F8D2260-ADFA-3273-E035-4A9F49EDC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2974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DEBE21D1-9F64-4B59-A87D-2252CA678B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256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5652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890905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8909050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3F8D2260-ADFA-3273-E035-4A9F49EDC0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2974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DEBE21D1-9F64-4B59-A87D-2252CA678B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256" y="1639573"/>
            <a:ext cx="2816071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</a:t>
            </a:r>
            <a:r>
              <a:rPr lang="pt-BR" dirty="0" err="1"/>
              <a:t>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595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066158"/>
            <a:ext cx="7086600" cy="1937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0A81A59D-A838-9E5F-DC97-A0A0B6C53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7825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17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Clr>
                <a:srgbClr val="5E22F3"/>
              </a:buClr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066158"/>
            <a:ext cx="7086600" cy="1937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0A81A59D-A838-9E5F-DC97-A0A0B6C53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7825" y="3280340"/>
            <a:ext cx="3585167" cy="236734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Clr>
                <a:srgbClr val="5E22F3"/>
              </a:buClr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r>
              <a:rPr lang="pt-BR" dirty="0"/>
              <a:t> </a:t>
            </a:r>
            <a:r>
              <a:rPr lang="pt-BR" dirty="0" err="1"/>
              <a:t>constel</a:t>
            </a:r>
            <a:r>
              <a:rPr lang="pt-BR" dirty="0"/>
              <a:t> </a:t>
            </a:r>
            <a:r>
              <a:rPr lang="pt-BR" dirty="0" err="1"/>
              <a:t>aricemus</a:t>
            </a:r>
            <a:r>
              <a:rPr lang="pt-BR" dirty="0"/>
              <a:t> </a:t>
            </a:r>
            <a:r>
              <a:rPr lang="pt-BR" dirty="0" err="1"/>
              <a:t>moretod</a:t>
            </a:r>
            <a:r>
              <a:rPr lang="pt-BR" dirty="0"/>
              <a:t>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prit</a:t>
            </a:r>
            <a:r>
              <a:rPr lang="pt-BR" dirty="0"/>
              <a:t>. </a:t>
            </a:r>
            <a:r>
              <a:rPr lang="pt-BR" dirty="0" err="1"/>
              <a:t>Consus</a:t>
            </a:r>
            <a:r>
              <a:rPr lang="pt-BR" dirty="0"/>
              <a:t>, </a:t>
            </a:r>
            <a:r>
              <a:rPr lang="pt-BR" dirty="0" err="1"/>
              <a:t>niquis</a:t>
            </a:r>
            <a:r>
              <a:rPr lang="pt-BR" dirty="0"/>
              <a:t>, </a:t>
            </a:r>
            <a:r>
              <a:rPr lang="pt-BR" dirty="0" err="1"/>
              <a:t>consulica</a:t>
            </a:r>
            <a:r>
              <a:rPr lang="pt-BR" dirty="0"/>
              <a:t> </a:t>
            </a:r>
            <a:r>
              <a:rPr lang="pt-BR" dirty="0" err="1"/>
              <a:t>mo</a:t>
            </a:r>
            <a:r>
              <a:rPr lang="pt-BR" dirty="0"/>
              <a:t> </a:t>
            </a:r>
            <a:r>
              <a:rPr lang="pt-BR" dirty="0" err="1"/>
              <a:t>Casdam</a:t>
            </a:r>
            <a:r>
              <a:rPr lang="pt-BR" dirty="0"/>
              <a:t> te, </a:t>
            </a:r>
            <a:r>
              <a:rPr lang="pt-BR" dirty="0" err="1"/>
              <a:t>consul</a:t>
            </a:r>
            <a:r>
              <a:rPr lang="pt-BR" dirty="0"/>
              <a:t> </a:t>
            </a:r>
            <a:r>
              <a:rPr lang="pt-BR" dirty="0" err="1"/>
              <a:t>hostrae</a:t>
            </a:r>
            <a:r>
              <a:rPr lang="pt-BR" dirty="0"/>
              <a:t>, </a:t>
            </a:r>
            <a:r>
              <a:rPr lang="pt-BR" dirty="0" err="1"/>
              <a:t>inprio</a:t>
            </a:r>
            <a:r>
              <a:rPr lang="pt-BR" dirty="0"/>
              <a:t> </a:t>
            </a:r>
            <a:r>
              <a:rPr lang="pt-BR" dirty="0" err="1"/>
              <a:t>esinatra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Simuntrist</a:t>
            </a:r>
            <a:r>
              <a:rPr lang="pt-BR" dirty="0"/>
              <a:t> num </a:t>
            </a:r>
            <a:r>
              <a:rPr lang="pt-BR" dirty="0" err="1"/>
              <a:t>dioreti</a:t>
            </a:r>
            <a:r>
              <a:rPr lang="pt-BR" dirty="0"/>
              <a:t> </a:t>
            </a:r>
            <a:r>
              <a:rPr lang="pt-BR" dirty="0" err="1"/>
              <a:t>ssimovit</a:t>
            </a:r>
            <a:r>
              <a:rPr lang="pt-BR" dirty="0"/>
              <a:t>, </a:t>
            </a:r>
            <a:r>
              <a:rPr lang="pt-BR" dirty="0" err="1"/>
              <a:t>unin</a:t>
            </a:r>
            <a:r>
              <a:rPr lang="pt-BR" dirty="0"/>
              <a:t> </a:t>
            </a:r>
            <a:r>
              <a:rPr lang="pt-BR" dirty="0" err="1"/>
              <a:t>iliam</a:t>
            </a:r>
            <a:r>
              <a:rPr lang="pt-BR" dirty="0"/>
              <a:t> </a:t>
            </a:r>
            <a:r>
              <a:rPr lang="pt-BR" dirty="0" err="1"/>
              <a:t>int</a:t>
            </a:r>
            <a:r>
              <a:rPr lang="pt-BR" dirty="0"/>
              <a:t>, </a:t>
            </a:r>
            <a:r>
              <a:rPr lang="pt-BR" dirty="0" err="1"/>
              <a:t>actodioc</a:t>
            </a:r>
            <a:r>
              <a:rPr lang="pt-BR" dirty="0"/>
              <a:t>, </a:t>
            </a:r>
            <a:r>
              <a:rPr lang="pt-BR" dirty="0" err="1"/>
              <a:t>meis</a:t>
            </a:r>
            <a:r>
              <a:rPr lang="pt-BR" dirty="0"/>
              <a:t> </a:t>
            </a:r>
            <a:r>
              <a:rPr lang="pt-BR" dirty="0" err="1"/>
              <a:t>condenduces</a:t>
            </a:r>
            <a:r>
              <a:rPr lang="pt-BR" dirty="0"/>
              <a:t>? It; C. </a:t>
            </a:r>
            <a:r>
              <a:rPr lang="pt-BR" dirty="0" err="1"/>
              <a:t>Od</a:t>
            </a:r>
            <a:r>
              <a:rPr lang="pt-BR" dirty="0"/>
              <a:t> </a:t>
            </a:r>
            <a:r>
              <a:rPr lang="pt-BR" dirty="0" err="1"/>
              <a:t>aus</a:t>
            </a:r>
            <a:r>
              <a:rPr lang="pt-BR" dirty="0"/>
              <a:t> </a:t>
            </a:r>
            <a:r>
              <a:rPr lang="pt-BR" dirty="0" err="1"/>
              <a:t>sed</a:t>
            </a:r>
            <a:r>
              <a:rPr lang="pt-BR" dirty="0"/>
              <a:t> </a:t>
            </a:r>
            <a:r>
              <a:rPr lang="pt-BR" dirty="0" err="1"/>
              <a:t>moludem</a:t>
            </a:r>
            <a:r>
              <a:rPr lang="pt-BR" dirty="0"/>
              <a:t> </a:t>
            </a:r>
            <a:r>
              <a:rPr lang="pt-BR" dirty="0" err="1"/>
              <a:t>oponscerei</a:t>
            </a:r>
            <a:r>
              <a:rPr lang="pt-BR" dirty="0"/>
              <a:t> se me </a:t>
            </a:r>
            <a:r>
              <a:rPr lang="pt-BR" dirty="0" err="1"/>
              <a:t>cemnihi</a:t>
            </a:r>
            <a:r>
              <a:rPr lang="pt-BR" dirty="0"/>
              <a:t> </a:t>
            </a:r>
            <a:r>
              <a:rPr lang="pt-BR" dirty="0" err="1"/>
              <a:t>linate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038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2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67196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2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4357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438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28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xmlns="" id="{5911B4F6-BCAC-42BB-0571-8B5E516E6A36}"/>
              </a:ext>
            </a:extLst>
          </p:cNvPr>
          <p:cNvSpPr/>
          <p:nvPr userDrawn="1"/>
        </p:nvSpPr>
        <p:spPr>
          <a:xfrm>
            <a:off x="-193431" y="-114300"/>
            <a:ext cx="5451231" cy="6346825"/>
          </a:xfrm>
          <a:prstGeom prst="roundRect">
            <a:avLst>
              <a:gd name="adj" fmla="val 2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82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xmlns="" id="{FBA2E4AC-E138-BBF0-8F8C-1F3CFD473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438" y="1066157"/>
            <a:ext cx="5571563" cy="27787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660"/>
              </a:lnSpc>
              <a:buNone/>
              <a:defRPr sz="3600" b="1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hacei</a:t>
            </a:r>
            <a:r>
              <a:rPr lang="pt-BR" dirty="0"/>
              <a:t> </a:t>
            </a:r>
            <a:r>
              <a:rPr lang="pt-BR" dirty="0" err="1"/>
              <a:t>rebun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Mis.</a:t>
            </a:r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8F89B259-3C20-9B07-F715-2A6ECA75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28" y="4178118"/>
            <a:ext cx="5115237" cy="1193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xmlns="" id="{5911B4F6-BCAC-42BB-0571-8B5E516E6A36}"/>
              </a:ext>
            </a:extLst>
          </p:cNvPr>
          <p:cNvSpPr/>
          <p:nvPr userDrawn="1"/>
        </p:nvSpPr>
        <p:spPr>
          <a:xfrm>
            <a:off x="-193431" y="-114300"/>
            <a:ext cx="5451231" cy="6346825"/>
          </a:xfrm>
          <a:prstGeom prst="roundRect">
            <a:avLst>
              <a:gd name="adj" fmla="val 2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xmlns="" id="{F8883C43-6A9E-D1E1-7E4D-249432D93B21}"/>
              </a:ext>
            </a:extLst>
          </p:cNvPr>
          <p:cNvSpPr/>
          <p:nvPr userDrawn="1"/>
        </p:nvSpPr>
        <p:spPr>
          <a:xfrm>
            <a:off x="248337" y="524262"/>
            <a:ext cx="4719590" cy="5184000"/>
          </a:xfrm>
          <a:prstGeom prst="roundRect">
            <a:avLst>
              <a:gd name="adj" fmla="val 33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8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xmlns="" id="{149185E6-A5B3-BF1A-7F4D-F951CEEE14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3176" y="1587"/>
            <a:ext cx="6096000" cy="62309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FE869FFB-883C-1D07-881F-D8F7A54053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22975" y="0"/>
            <a:ext cx="4761350" cy="6230863"/>
          </a:xfrm>
          <a:custGeom>
            <a:avLst/>
            <a:gdLst>
              <a:gd name="connsiteX0" fmla="*/ 0 w 4761350"/>
              <a:gd name="connsiteY0" fmla="*/ 0 h 6230863"/>
              <a:gd name="connsiteX1" fmla="*/ 200648 w 4761350"/>
              <a:gd name="connsiteY1" fmla="*/ 0 h 6230863"/>
              <a:gd name="connsiteX2" fmla="*/ 4761350 w 4761350"/>
              <a:gd name="connsiteY2" fmla="*/ 0 h 6230863"/>
              <a:gd name="connsiteX3" fmla="*/ 3393116 w 4761350"/>
              <a:gd name="connsiteY3" fmla="*/ 2451476 h 6230863"/>
              <a:gd name="connsiteX4" fmla="*/ 1158492 w 4761350"/>
              <a:gd name="connsiteY4" fmla="*/ 3898003 h 6230863"/>
              <a:gd name="connsiteX5" fmla="*/ 230517 w 4761350"/>
              <a:gd name="connsiteY5" fmla="*/ 6230863 h 6230863"/>
              <a:gd name="connsiteX6" fmla="*/ 0 w 4761350"/>
              <a:gd name="connsiteY6" fmla="*/ 6230863 h 623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1350" h="6230863">
                <a:moveTo>
                  <a:pt x="0" y="0"/>
                </a:moveTo>
                <a:lnTo>
                  <a:pt x="200648" y="0"/>
                </a:lnTo>
                <a:cubicBezTo>
                  <a:pt x="200648" y="0"/>
                  <a:pt x="4761350" y="0"/>
                  <a:pt x="4761350" y="0"/>
                </a:cubicBezTo>
                <a:cubicBezTo>
                  <a:pt x="4027008" y="734716"/>
                  <a:pt x="4587380" y="1290988"/>
                  <a:pt x="3393116" y="2451476"/>
                </a:cubicBezTo>
                <a:cubicBezTo>
                  <a:pt x="2726182" y="3099537"/>
                  <a:pt x="1798669" y="3161672"/>
                  <a:pt x="1158492" y="3898003"/>
                </a:cubicBezTo>
                <a:cubicBezTo>
                  <a:pt x="390763" y="4780989"/>
                  <a:pt x="979102" y="5290646"/>
                  <a:pt x="230517" y="6230863"/>
                </a:cubicBezTo>
                <a:lnTo>
                  <a:pt x="0" y="6230863"/>
                </a:lnTo>
                <a:close/>
              </a:path>
            </a:pathLst>
          </a:custGeom>
          <a:solidFill>
            <a:srgbClr val="5E22F3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7695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7">
            <a:extLst>
              <a:ext uri="{FF2B5EF4-FFF2-40B4-BE49-F238E27FC236}">
                <a16:creationId xmlns:a16="http://schemas.microsoft.com/office/drawing/2014/main" xmlns="" id="{149185E6-A5B3-BF1A-7F4D-F951CEEE14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3176" y="1587"/>
            <a:ext cx="6096000" cy="62309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21364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74500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692" y="1639573"/>
            <a:ext cx="4537609" cy="3567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2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FE869FFB-883C-1D07-881F-D8F7A54053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22975" y="0"/>
            <a:ext cx="4761350" cy="6230863"/>
          </a:xfrm>
          <a:custGeom>
            <a:avLst/>
            <a:gdLst>
              <a:gd name="connsiteX0" fmla="*/ 0 w 4761350"/>
              <a:gd name="connsiteY0" fmla="*/ 0 h 6230863"/>
              <a:gd name="connsiteX1" fmla="*/ 200648 w 4761350"/>
              <a:gd name="connsiteY1" fmla="*/ 0 h 6230863"/>
              <a:gd name="connsiteX2" fmla="*/ 4761350 w 4761350"/>
              <a:gd name="connsiteY2" fmla="*/ 0 h 6230863"/>
              <a:gd name="connsiteX3" fmla="*/ 3393116 w 4761350"/>
              <a:gd name="connsiteY3" fmla="*/ 2451476 h 6230863"/>
              <a:gd name="connsiteX4" fmla="*/ 1158492 w 4761350"/>
              <a:gd name="connsiteY4" fmla="*/ 3898003 h 6230863"/>
              <a:gd name="connsiteX5" fmla="*/ 230517 w 4761350"/>
              <a:gd name="connsiteY5" fmla="*/ 6230863 h 6230863"/>
              <a:gd name="connsiteX6" fmla="*/ 0 w 4761350"/>
              <a:gd name="connsiteY6" fmla="*/ 6230863 h 623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1350" h="6230863">
                <a:moveTo>
                  <a:pt x="0" y="0"/>
                </a:moveTo>
                <a:lnTo>
                  <a:pt x="200648" y="0"/>
                </a:lnTo>
                <a:cubicBezTo>
                  <a:pt x="200648" y="0"/>
                  <a:pt x="4761350" y="0"/>
                  <a:pt x="4761350" y="0"/>
                </a:cubicBezTo>
                <a:cubicBezTo>
                  <a:pt x="4027008" y="734716"/>
                  <a:pt x="4587380" y="1290988"/>
                  <a:pt x="3393116" y="2451476"/>
                </a:cubicBezTo>
                <a:cubicBezTo>
                  <a:pt x="2726182" y="3099537"/>
                  <a:pt x="1798669" y="3161672"/>
                  <a:pt x="1158492" y="3898003"/>
                </a:cubicBezTo>
                <a:cubicBezTo>
                  <a:pt x="390763" y="4780989"/>
                  <a:pt x="979102" y="5290646"/>
                  <a:pt x="230517" y="6230863"/>
                </a:cubicBezTo>
                <a:lnTo>
                  <a:pt x="0" y="62308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06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310BB28B-7B43-E733-3EEB-6B0B963A79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7613" y="-41275"/>
            <a:ext cx="10974387" cy="689927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>
                <a:solidFill>
                  <a:srgbClr val="D6D5EB"/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77" name="Espaço Reservado para Texto 76">
            <a:extLst>
              <a:ext uri="{FF2B5EF4-FFF2-40B4-BE49-F238E27FC236}">
                <a16:creationId xmlns:a16="http://schemas.microsoft.com/office/drawing/2014/main" xmlns="" id="{1569891B-EDE6-A1B3-AC31-B96EE64F2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8749468" y="-41274"/>
            <a:ext cx="3442530" cy="3855717"/>
          </a:xfrm>
          <a:custGeom>
            <a:avLst/>
            <a:gdLst>
              <a:gd name="connsiteX0" fmla="*/ 0 w 3442530"/>
              <a:gd name="connsiteY0" fmla="*/ 0 h 3855717"/>
              <a:gd name="connsiteX1" fmla="*/ 3442530 w 3442530"/>
              <a:gd name="connsiteY1" fmla="*/ 0 h 3855717"/>
              <a:gd name="connsiteX2" fmla="*/ 3442530 w 3442530"/>
              <a:gd name="connsiteY2" fmla="*/ 3855717 h 3855717"/>
              <a:gd name="connsiteX3" fmla="*/ 3428584 w 3442530"/>
              <a:gd name="connsiteY3" fmla="*/ 3846249 h 3855717"/>
              <a:gd name="connsiteX4" fmla="*/ 1524380 w 3442530"/>
              <a:gd name="connsiteY4" fmla="*/ 2731079 h 3855717"/>
              <a:gd name="connsiteX5" fmla="*/ 0 w 3442530"/>
              <a:gd name="connsiteY5" fmla="*/ 0 h 385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2530" h="3855717">
                <a:moveTo>
                  <a:pt x="0" y="0"/>
                </a:moveTo>
                <a:lnTo>
                  <a:pt x="3442530" y="0"/>
                </a:lnTo>
                <a:lnTo>
                  <a:pt x="3442530" y="3855717"/>
                </a:lnTo>
                <a:lnTo>
                  <a:pt x="3428584" y="3846249"/>
                </a:lnTo>
                <a:cubicBezTo>
                  <a:pt x="2802215" y="3446868"/>
                  <a:pt x="2081664" y="3272561"/>
                  <a:pt x="1524380" y="2731079"/>
                </a:cubicBezTo>
                <a:cubicBezTo>
                  <a:pt x="193823" y="1438232"/>
                  <a:pt x="818147" y="818514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rgbClr val="5E22F3">
                    <a:alpha val="0"/>
                  </a:srgb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CF8185F-94F3-403C-5C82-277B10907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96495" y="-8314"/>
            <a:ext cx="2369269" cy="846515"/>
          </a:xfrm>
          <a:prstGeom prst="rect">
            <a:avLst/>
          </a:prstGeom>
        </p:spPr>
      </p:pic>
      <p:sp>
        <p:nvSpPr>
          <p:cNvPr id="15" name="Espaço Reservado para Texto 40">
            <a:extLst>
              <a:ext uri="{FF2B5EF4-FFF2-40B4-BE49-F238E27FC236}">
                <a16:creationId xmlns:a16="http://schemas.microsoft.com/office/drawing/2014/main" xmlns="" id="{05AAA452-18AC-83A7-D5E9-3F73FBB7D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74" name="Espaço Reservado para Texto 73">
            <a:extLst>
              <a:ext uri="{FF2B5EF4-FFF2-40B4-BE49-F238E27FC236}">
                <a16:creationId xmlns:a16="http://schemas.microsoft.com/office/drawing/2014/main" xmlns="" id="{92D48C0C-2A3A-E946-2B98-E60167528C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-2" y="-41275"/>
            <a:ext cx="6704808" cy="6907622"/>
          </a:xfrm>
          <a:custGeom>
            <a:avLst/>
            <a:gdLst>
              <a:gd name="connsiteX0" fmla="*/ 0 w 6704808"/>
              <a:gd name="connsiteY0" fmla="*/ 0 h 6907622"/>
              <a:gd name="connsiteX1" fmla="*/ 1681816 w 6704808"/>
              <a:gd name="connsiteY1" fmla="*/ 0 h 6907622"/>
              <a:gd name="connsiteX2" fmla="*/ 2710591 w 6704808"/>
              <a:gd name="connsiteY2" fmla="*/ 2586241 h 6907622"/>
              <a:gd name="connsiteX3" fmla="*/ 5187950 w 6704808"/>
              <a:gd name="connsiteY3" fmla="*/ 4189881 h 6907622"/>
              <a:gd name="connsiteX4" fmla="*/ 6704808 w 6704808"/>
              <a:gd name="connsiteY4" fmla="*/ 6907622 h 6907622"/>
              <a:gd name="connsiteX5" fmla="*/ 1648702 w 6704808"/>
              <a:gd name="connsiteY5" fmla="*/ 6907622 h 6907622"/>
              <a:gd name="connsiteX6" fmla="*/ 0 w 6704808"/>
              <a:gd name="connsiteY6" fmla="*/ 6907622 h 690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808" h="6907622">
                <a:moveTo>
                  <a:pt x="0" y="0"/>
                </a:moveTo>
                <a:lnTo>
                  <a:pt x="1681816" y="0"/>
                </a:lnTo>
                <a:cubicBezTo>
                  <a:pt x="2511715" y="1042338"/>
                  <a:pt x="1859468" y="1607350"/>
                  <a:pt x="2710591" y="2586241"/>
                </a:cubicBezTo>
                <a:cubicBezTo>
                  <a:pt x="3420307" y="3402547"/>
                  <a:pt x="4448572" y="3471432"/>
                  <a:pt x="5187950" y="4189881"/>
                </a:cubicBezTo>
                <a:cubicBezTo>
                  <a:pt x="6511940" y="5476414"/>
                  <a:pt x="5890699" y="6093106"/>
                  <a:pt x="6704808" y="6907622"/>
                </a:cubicBezTo>
                <a:cubicBezTo>
                  <a:pt x="6704808" y="6907622"/>
                  <a:pt x="1648702" y="6907622"/>
                  <a:pt x="1648702" y="6907622"/>
                </a:cubicBezTo>
                <a:lnTo>
                  <a:pt x="0" y="690762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lang="pt-BR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.</a:t>
            </a:r>
          </a:p>
        </p:txBody>
      </p:sp>
      <p:sp>
        <p:nvSpPr>
          <p:cNvPr id="10" name="Espaço Reservado para Texto 31">
            <a:extLst>
              <a:ext uri="{FF2B5EF4-FFF2-40B4-BE49-F238E27FC236}">
                <a16:creationId xmlns:a16="http://schemas.microsoft.com/office/drawing/2014/main" xmlns="" id="{274F57BC-E6A4-6C56-93F6-F4FB0F6FE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024313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11" name="Espaço Reservado para Texto 34">
            <a:extLst>
              <a:ext uri="{FF2B5EF4-FFF2-40B4-BE49-F238E27FC236}">
                <a16:creationId xmlns:a16="http://schemas.microsoft.com/office/drawing/2014/main" xmlns="" id="{0F3CBC9D-210B-107D-87A3-6187DBE14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332469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12" name="Espaço Reservado para Texto 40">
            <a:extLst>
              <a:ext uri="{FF2B5EF4-FFF2-40B4-BE49-F238E27FC236}">
                <a16:creationId xmlns:a16="http://schemas.microsoft.com/office/drawing/2014/main" xmlns="" id="{90EFA45C-E30A-FCA2-6655-B5FFB62F90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333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</p:spTree>
    <p:extLst>
      <p:ext uri="{BB962C8B-B14F-4D97-AF65-F5344CB8AC3E}">
        <p14:creationId xmlns:p14="http://schemas.microsoft.com/office/powerpoint/2010/main" val="3189668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O+IMAGEM_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114080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438" y="167216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32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AE47C9F5-5B20-5511-AFA4-FB081F7F2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2850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6" y="-440301"/>
            <a:ext cx="6096000" cy="6230938"/>
          </a:xfrm>
          <a:prstGeom prst="roundRect">
            <a:avLst>
              <a:gd name="adj" fmla="val 5638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897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1140804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xmlns="" id="{56A70CC4-6E3D-1632-B28F-EA83434F1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7438" y="1672164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xmlns="" id="{CC58B68A-85D0-B46B-2C40-AB321F5B2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532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AE47C9F5-5B20-5511-AFA4-FB081F7F2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2850" y="2271649"/>
            <a:ext cx="2658908" cy="29575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20"/>
              </a:lnSpc>
              <a:buNone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6" y="-440301"/>
            <a:ext cx="6096000" cy="6230938"/>
          </a:xfrm>
          <a:prstGeom prst="roundRect">
            <a:avLst>
              <a:gd name="adj" fmla="val 5638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0635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954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xmlns="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93188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68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5E22F3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5E22F3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1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6954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xmlns="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599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93188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903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-1"/>
            <a:ext cx="6024562" cy="6232526"/>
          </a:xfrm>
          <a:prstGeom prst="roundRect">
            <a:avLst>
              <a:gd name="adj" fmla="val 0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BE5AAD8A-17EA-F3A7-F7C1-488FC2CFED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1" y="1638300"/>
            <a:ext cx="5437093" cy="326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/>
            </a:r>
            <a:br>
              <a:rPr lang="pt-BR" dirty="0"/>
            </a:b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211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-1"/>
            <a:ext cx="6024562" cy="6232526"/>
          </a:xfrm>
          <a:prstGeom prst="roundRect">
            <a:avLst>
              <a:gd name="adj" fmla="val 0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BE5AAD8A-17EA-F3A7-F7C1-488FC2CFED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1" y="1638300"/>
            <a:ext cx="5437093" cy="326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/>
            </a:r>
            <a:br>
              <a:rPr lang="pt-BR" dirty="0"/>
            </a:b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116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8600" y="2832100"/>
            <a:ext cx="11734800" cy="340042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FC2673A0-22CB-C741-92DB-A3596BCF0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8153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49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16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8600" y="2832100"/>
            <a:ext cx="11734800" cy="340042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" name="Espaço Reservado para Texto 7">
            <a:extLst>
              <a:ext uri="{FF2B5EF4-FFF2-40B4-BE49-F238E27FC236}">
                <a16:creationId xmlns:a16="http://schemas.microsoft.com/office/drawing/2014/main" xmlns="" id="{FC2673A0-22CB-C741-92DB-A3596BCF0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8153" y="278653"/>
            <a:ext cx="4316505" cy="14082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20"/>
              </a:lnSpc>
              <a:buFont typeface="Wingdings" pitchFamily="2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65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16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6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7379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24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xmlns="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9024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7438" y="0"/>
            <a:ext cx="6024562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171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rgbClr val="FFFFFF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Espaço Reservado para Texto 7">
            <a:extLst>
              <a:ext uri="{FF2B5EF4-FFF2-40B4-BE49-F238E27FC236}">
                <a16:creationId xmlns:a16="http://schemas.microsoft.com/office/drawing/2014/main" xmlns="" id="{90A81AF7-AABB-F905-A919-37A6DD9E23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6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xmlns="" id="{6E473DAC-C804-A857-4492-57440FAC0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7379" y="4634010"/>
            <a:ext cx="2693894" cy="140820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ts val="1620"/>
              </a:lnSpc>
              <a:buFont typeface="Wingdings" pitchFamily="2" charset="2"/>
              <a:buChar char="§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 err="1"/>
              <a:t>Gerniurnum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dit</a:t>
            </a:r>
            <a:r>
              <a:rPr lang="pt-BR" dirty="0"/>
              <a:t>, </a:t>
            </a:r>
            <a:r>
              <a:rPr lang="pt-BR" dirty="0" err="1"/>
              <a:t>consupiest</a:t>
            </a:r>
            <a:r>
              <a:rPr lang="pt-BR" dirty="0"/>
              <a:t> quem pra </a:t>
            </a:r>
            <a:r>
              <a:rPr lang="pt-BR" dirty="0" err="1"/>
              <a:t>none</a:t>
            </a:r>
            <a:r>
              <a:rPr lang="pt-BR" dirty="0"/>
              <a:t> </a:t>
            </a:r>
            <a:r>
              <a:rPr lang="pt-BR" dirty="0" err="1"/>
              <a:t>di</a:t>
            </a:r>
            <a:r>
              <a:rPr lang="pt-BR" dirty="0"/>
              <a:t> </a:t>
            </a:r>
            <a:r>
              <a:rPr lang="pt-BR" dirty="0" err="1"/>
              <a:t>feces</a:t>
            </a:r>
            <a:r>
              <a:rPr lang="pt-BR" dirty="0"/>
              <a:t> ter </a:t>
            </a:r>
            <a:r>
              <a:rPr lang="pt-BR" dirty="0" err="1"/>
              <a:t>locuperfin</a:t>
            </a:r>
            <a:r>
              <a:rPr lang="pt-BR" dirty="0"/>
              <a:t> </a:t>
            </a:r>
            <a:r>
              <a:rPr lang="pt-BR" dirty="0" err="1"/>
              <a:t>senir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lost</a:t>
            </a:r>
            <a:r>
              <a:rPr lang="pt-BR" dirty="0"/>
              <a:t> </a:t>
            </a:r>
            <a:r>
              <a:rPr lang="pt-BR" dirty="0" err="1"/>
              <a:t>vit</a:t>
            </a:r>
            <a:r>
              <a:rPr lang="pt-BR" dirty="0"/>
              <a:t> L. Si </a:t>
            </a:r>
            <a:r>
              <a:rPr lang="pt-BR" dirty="0" err="1"/>
              <a:t>simis</a:t>
            </a:r>
            <a:r>
              <a:rPr lang="pt-BR" dirty="0"/>
              <a:t> </a:t>
            </a:r>
            <a:r>
              <a:rPr lang="pt-BR" dirty="0" err="1"/>
              <a:t>locupio</a:t>
            </a:r>
            <a:r>
              <a:rPr lang="pt-BR" dirty="0"/>
              <a:t>, que </a:t>
            </a:r>
            <a:r>
              <a:rPr lang="pt-BR" dirty="0" err="1"/>
              <a:t>pat</a:t>
            </a:r>
            <a:r>
              <a:rPr lang="pt-BR" dirty="0"/>
              <a:t>, </a:t>
            </a:r>
            <a:r>
              <a:rPr lang="pt-BR" dirty="0" err="1"/>
              <a:t>vividerem</a:t>
            </a:r>
            <a:r>
              <a:rPr lang="pt-BR" dirty="0"/>
              <a:t> </a:t>
            </a:r>
            <a:r>
              <a:rPr lang="pt-BR" dirty="0" err="1"/>
              <a:t>dienis</a:t>
            </a:r>
            <a:r>
              <a:rPr lang="pt-BR" dirty="0"/>
              <a:t> </a:t>
            </a:r>
            <a:r>
              <a:rPr lang="pt-BR" dirty="0" err="1"/>
              <a:t>isse</a:t>
            </a:r>
            <a:r>
              <a:rPr lang="pt-BR" dirty="0"/>
              <a:t> maio </a:t>
            </a:r>
            <a:r>
              <a:rPr lang="pt-BR" dirty="0" err="1"/>
              <a:t>Cat</a:t>
            </a:r>
            <a:r>
              <a:rPr lang="pt-BR" dirty="0"/>
              <a:t>, Ti. C. Ad Catu </a:t>
            </a:r>
            <a:r>
              <a:rPr lang="pt-BR" dirty="0" err="1"/>
              <a:t>estrur</a:t>
            </a:r>
            <a:r>
              <a:rPr lang="pt-BR" dirty="0"/>
              <a:t> </a:t>
            </a:r>
            <a:r>
              <a:rPr lang="pt-BR" dirty="0" err="1"/>
              <a:t>prorid</a:t>
            </a:r>
            <a:r>
              <a:rPr lang="pt-BR" dirty="0"/>
              <a:t> </a:t>
            </a:r>
            <a:r>
              <a:rPr lang="pt-BR" dirty="0" err="1"/>
              <a:t>retis</a:t>
            </a:r>
            <a:r>
              <a:rPr lang="pt-BR" dirty="0"/>
              <a:t> </a:t>
            </a:r>
            <a:r>
              <a:rPr lang="pt-BR" dirty="0" err="1"/>
              <a:t>stortu</a:t>
            </a:r>
            <a:r>
              <a:rPr lang="pt-BR" dirty="0"/>
              <a:t> se </a:t>
            </a:r>
            <a:r>
              <a:rPr lang="pt-BR" dirty="0" err="1"/>
              <a:t>tiam</a:t>
            </a:r>
            <a:r>
              <a:rPr lang="pt-BR" dirty="0"/>
              <a:t> </a:t>
            </a:r>
            <a:r>
              <a:rPr lang="pt-BR" dirty="0" err="1"/>
              <a:t>viri</a:t>
            </a:r>
            <a:r>
              <a:rPr lang="pt-BR" dirty="0"/>
              <a:t> </a:t>
            </a:r>
            <a:r>
              <a:rPr lang="pt-BR" dirty="0" err="1"/>
              <a:t>percesta</a:t>
            </a:r>
            <a:r>
              <a:rPr lang="pt-BR" dirty="0"/>
              <a:t>, quod me </a:t>
            </a:r>
            <a:r>
              <a:rPr lang="pt-BR" dirty="0" err="1"/>
              <a:t>halaber</a:t>
            </a:r>
            <a:r>
              <a:rPr lang="pt-BR" dirty="0"/>
              <a:t> </a:t>
            </a:r>
            <a:r>
              <a:rPr lang="pt-BR" dirty="0" err="1"/>
              <a:t>patame</a:t>
            </a:r>
            <a:r>
              <a:rPr lang="pt-BR" dirty="0"/>
              <a:t> </a:t>
            </a:r>
            <a:r>
              <a:rPr lang="pt-BR" dirty="0" err="1"/>
              <a:t>tandam</a:t>
            </a:r>
            <a:r>
              <a:rPr lang="pt-BR" dirty="0"/>
              <a:t> </a:t>
            </a:r>
            <a:r>
              <a:rPr lang="pt-BR" dirty="0" err="1"/>
              <a:t>pravenatus</a:t>
            </a:r>
            <a:endParaRPr lang="pt-BR" dirty="0"/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5CA7C13F-C005-B16E-FC4B-256DC342F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24" y="3511037"/>
            <a:ext cx="5794376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6" name="Espaço Reservado para Texto 7">
            <a:extLst>
              <a:ext uri="{FF2B5EF4-FFF2-40B4-BE49-F238E27FC236}">
                <a16:creationId xmlns:a16="http://schemas.microsoft.com/office/drawing/2014/main" xmlns="" id="{86DC2AAB-AABD-BE03-8DE5-068EABA35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9024" y="4042397"/>
            <a:ext cx="5794376" cy="36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3" name="Espaço Reservado para Imagem 8">
            <a:extLst>
              <a:ext uri="{FF2B5EF4-FFF2-40B4-BE49-F238E27FC236}">
                <a16:creationId xmlns:a16="http://schemas.microsoft.com/office/drawing/2014/main" xmlns="" id="{B9CBA6D9-3533-34FC-0B25-537D42889C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7438" y="0"/>
            <a:ext cx="6024562" cy="3259138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2163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4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spaço Reservado para Imagem 60">
            <a:extLst>
              <a:ext uri="{FF2B5EF4-FFF2-40B4-BE49-F238E27FC236}">
                <a16:creationId xmlns:a16="http://schemas.microsoft.com/office/drawing/2014/main" xmlns="" id="{5D609A34-AC71-F087-AC35-BB8ED25759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22975" cy="6858000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CaixaDeTexto 9">
            <a:extLst>
              <a:ext uri="{FF2B5EF4-FFF2-40B4-BE49-F238E27FC236}">
                <a16:creationId xmlns:a16="http://schemas.microsoft.com/office/drawing/2014/main" xmlns="" id="{66796B6C-9EEF-DAD4-2BDC-3560A2387D3F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23" name="Gráfico 14">
            <a:extLst>
              <a:ext uri="{FF2B5EF4-FFF2-40B4-BE49-F238E27FC236}">
                <a16:creationId xmlns:a16="http://schemas.microsoft.com/office/drawing/2014/main" xmlns="" id="{B269ABD6-A949-F55E-6CFA-698CA65FF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13334" y="-137160"/>
            <a:ext cx="3197225" cy="1142335"/>
          </a:xfrm>
          <a:prstGeom prst="rect">
            <a:avLst/>
          </a:prstGeom>
        </p:spPr>
      </p:pic>
      <p:sp>
        <p:nvSpPr>
          <p:cNvPr id="77" name="Forma Livre 76">
            <a:extLst>
              <a:ext uri="{FF2B5EF4-FFF2-40B4-BE49-F238E27FC236}">
                <a16:creationId xmlns:a16="http://schemas.microsoft.com/office/drawing/2014/main" xmlns="" id="{640C2112-3BEA-DF2F-0E8D-E69542A3B464}"/>
              </a:ext>
            </a:extLst>
          </p:cNvPr>
          <p:cNvSpPr/>
          <p:nvPr userDrawn="1"/>
        </p:nvSpPr>
        <p:spPr>
          <a:xfrm flipH="1">
            <a:off x="3283288" y="-351294"/>
            <a:ext cx="888" cy="4887"/>
          </a:xfrm>
          <a:custGeom>
            <a:avLst/>
            <a:gdLst>
              <a:gd name="connsiteX0" fmla="*/ 388 w 888"/>
              <a:gd name="connsiteY0" fmla="*/ 0 h 4887"/>
              <a:gd name="connsiteX1" fmla="*/ 0 w 888"/>
              <a:gd name="connsiteY1" fmla="*/ 0 h 4887"/>
              <a:gd name="connsiteX2" fmla="*/ 611 w 888"/>
              <a:gd name="connsiteY2" fmla="*/ 4887 h 4887"/>
              <a:gd name="connsiteX3" fmla="*/ 666 w 888"/>
              <a:gd name="connsiteY3" fmla="*/ 4831 h 4887"/>
              <a:gd name="connsiteX4" fmla="*/ 888 w 888"/>
              <a:gd name="connsiteY4" fmla="*/ 1999 h 4887"/>
              <a:gd name="connsiteX5" fmla="*/ 388 w 888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" h="4887">
                <a:moveTo>
                  <a:pt x="388" y="0"/>
                </a:moveTo>
                <a:lnTo>
                  <a:pt x="0" y="0"/>
                </a:lnTo>
                <a:cubicBezTo>
                  <a:pt x="278" y="1611"/>
                  <a:pt x="388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8" y="1999"/>
                </a:cubicBezTo>
                <a:cubicBezTo>
                  <a:pt x="722" y="1333"/>
                  <a:pt x="556" y="667"/>
                  <a:pt x="388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1" name="Forma Livre 80">
            <a:extLst>
              <a:ext uri="{FF2B5EF4-FFF2-40B4-BE49-F238E27FC236}">
                <a16:creationId xmlns:a16="http://schemas.microsoft.com/office/drawing/2014/main" xmlns="" id="{37491C44-9693-096E-AB81-ED8739A76133}"/>
              </a:ext>
            </a:extLst>
          </p:cNvPr>
          <p:cNvSpPr/>
          <p:nvPr userDrawn="1"/>
        </p:nvSpPr>
        <p:spPr>
          <a:xfrm flipH="1">
            <a:off x="-274300" y="-337006"/>
            <a:ext cx="889" cy="4887"/>
          </a:xfrm>
          <a:custGeom>
            <a:avLst/>
            <a:gdLst>
              <a:gd name="connsiteX0" fmla="*/ 389 w 889"/>
              <a:gd name="connsiteY0" fmla="*/ 0 h 4887"/>
              <a:gd name="connsiteX1" fmla="*/ 0 w 889"/>
              <a:gd name="connsiteY1" fmla="*/ 0 h 4887"/>
              <a:gd name="connsiteX2" fmla="*/ 611 w 889"/>
              <a:gd name="connsiteY2" fmla="*/ 4887 h 4887"/>
              <a:gd name="connsiteX3" fmla="*/ 666 w 889"/>
              <a:gd name="connsiteY3" fmla="*/ 4831 h 4887"/>
              <a:gd name="connsiteX4" fmla="*/ 889 w 889"/>
              <a:gd name="connsiteY4" fmla="*/ 1999 h 4887"/>
              <a:gd name="connsiteX5" fmla="*/ 389 w 889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" h="4887">
                <a:moveTo>
                  <a:pt x="389" y="0"/>
                </a:moveTo>
                <a:lnTo>
                  <a:pt x="0" y="0"/>
                </a:lnTo>
                <a:cubicBezTo>
                  <a:pt x="278" y="1611"/>
                  <a:pt x="389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9" y="1999"/>
                </a:cubicBezTo>
                <a:cubicBezTo>
                  <a:pt x="722" y="1333"/>
                  <a:pt x="556" y="667"/>
                  <a:pt x="389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6" name="Espaço Reservado para Texto 40">
            <a:extLst>
              <a:ext uri="{FF2B5EF4-FFF2-40B4-BE49-F238E27FC236}">
                <a16:creationId xmlns:a16="http://schemas.microsoft.com/office/drawing/2014/main" xmlns="" id="{E15D6B3F-B808-ACFA-46E0-A6949B9A4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582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57" name="Espaço Reservado para Texto 40">
            <a:extLst>
              <a:ext uri="{FF2B5EF4-FFF2-40B4-BE49-F238E27FC236}">
                <a16:creationId xmlns:a16="http://schemas.microsoft.com/office/drawing/2014/main" xmlns="" id="{92DF2F22-2CB5-34B0-C164-C9FAEB532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58" name="Espaço Reservado para Texto 31">
            <a:extLst>
              <a:ext uri="{FF2B5EF4-FFF2-40B4-BE49-F238E27FC236}">
                <a16:creationId xmlns:a16="http://schemas.microsoft.com/office/drawing/2014/main" xmlns="" id="{84FDDE17-14CE-C7B9-9921-23379628F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0506" y="3656307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59" name="Espaço Reservado para Texto 34">
            <a:extLst>
              <a:ext uri="{FF2B5EF4-FFF2-40B4-BE49-F238E27FC236}">
                <a16:creationId xmlns:a16="http://schemas.microsoft.com/office/drawing/2014/main" xmlns="" id="{773A27DE-25AC-F035-A37D-5F0CAB41B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0506" y="4964463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84" name="Espaço Reservado para Texto 83">
            <a:extLst>
              <a:ext uri="{FF2B5EF4-FFF2-40B4-BE49-F238E27FC236}">
                <a16:creationId xmlns:a16="http://schemas.microsoft.com/office/drawing/2014/main" xmlns="" id="{9E5C31DB-0584-CE90-9B8B-64E87C116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298" y="513925"/>
            <a:ext cx="1776677" cy="3552852"/>
          </a:xfrm>
          <a:custGeom>
            <a:avLst/>
            <a:gdLst>
              <a:gd name="connsiteX0" fmla="*/ 962238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8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6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8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5" y="1765794"/>
                  <a:pt x="422350" y="1716380"/>
                  <a:pt x="625335" y="1513394"/>
                </a:cubicBezTo>
                <a:cubicBezTo>
                  <a:pt x="1046963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5" name="Espaço Reservado para Texto 84">
            <a:extLst>
              <a:ext uri="{FF2B5EF4-FFF2-40B4-BE49-F238E27FC236}">
                <a16:creationId xmlns:a16="http://schemas.microsoft.com/office/drawing/2014/main" xmlns="" id="{79C8143A-50B0-4462-B1F2-C43FC062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9621" y="1"/>
            <a:ext cx="1776928" cy="2316427"/>
          </a:xfrm>
          <a:custGeom>
            <a:avLst/>
            <a:gdLst>
              <a:gd name="connsiteX0" fmla="*/ 0 w 1776928"/>
              <a:gd name="connsiteY0" fmla="*/ 0 h 2316427"/>
              <a:gd name="connsiteX1" fmla="*/ 960308 w 1776928"/>
              <a:gd name="connsiteY1" fmla="*/ 0 h 2316427"/>
              <a:gd name="connsiteX2" fmla="*/ 975885 w 1776928"/>
              <a:gd name="connsiteY2" fmla="*/ 35263 h 2316427"/>
              <a:gd name="connsiteX3" fmla="*/ 1151505 w 1776928"/>
              <a:gd name="connsiteY3" fmla="*/ 276682 h 2316427"/>
              <a:gd name="connsiteX4" fmla="*/ 1776928 w 1776928"/>
              <a:gd name="connsiteY4" fmla="*/ 565488 h 2316427"/>
              <a:gd name="connsiteX5" fmla="*/ 1776928 w 1776928"/>
              <a:gd name="connsiteY5" fmla="*/ 2316427 h 2316427"/>
              <a:gd name="connsiteX6" fmla="*/ 1161444 w 1776928"/>
              <a:gd name="connsiteY6" fmla="*/ 2051832 h 2316427"/>
              <a:gd name="connsiteX7" fmla="*/ 625423 w 1776928"/>
              <a:gd name="connsiteY7" fmla="*/ 802764 h 2316427"/>
              <a:gd name="connsiteX8" fmla="*/ 0 w 1776928"/>
              <a:gd name="connsiteY8" fmla="*/ 539723 h 23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928" h="2316427">
                <a:moveTo>
                  <a:pt x="0" y="0"/>
                </a:moveTo>
                <a:lnTo>
                  <a:pt x="960308" y="0"/>
                </a:lnTo>
                <a:lnTo>
                  <a:pt x="975885" y="35263"/>
                </a:lnTo>
                <a:cubicBezTo>
                  <a:pt x="1016664" y="116775"/>
                  <a:pt x="1072439" y="197616"/>
                  <a:pt x="1151505" y="276682"/>
                </a:cubicBezTo>
                <a:cubicBezTo>
                  <a:pt x="1354519" y="479696"/>
                  <a:pt x="1569194" y="529117"/>
                  <a:pt x="1776928" y="565488"/>
                </a:cubicBezTo>
                <a:lnTo>
                  <a:pt x="1776928" y="2316427"/>
                </a:lnTo>
                <a:cubicBezTo>
                  <a:pt x="1536099" y="2314761"/>
                  <a:pt x="1313205" y="2203537"/>
                  <a:pt x="1161444" y="2051832"/>
                </a:cubicBezTo>
                <a:cubicBezTo>
                  <a:pt x="806281" y="1696669"/>
                  <a:pt x="1047110" y="1224506"/>
                  <a:pt x="625423" y="802764"/>
                </a:cubicBezTo>
                <a:cubicBezTo>
                  <a:pt x="422409" y="599749"/>
                  <a:pt x="207678" y="576095"/>
                  <a:pt x="0" y="539723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6" name="Espaço Reservado para Texto 85">
            <a:extLst>
              <a:ext uri="{FF2B5EF4-FFF2-40B4-BE49-F238E27FC236}">
                <a16:creationId xmlns:a16="http://schemas.microsoft.com/office/drawing/2014/main" xmlns="" id="{C54D980A-EDFF-6538-B3BF-F179BA496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855" y="535357"/>
            <a:ext cx="1776677" cy="3552852"/>
          </a:xfrm>
          <a:custGeom>
            <a:avLst/>
            <a:gdLst>
              <a:gd name="connsiteX0" fmla="*/ 962237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7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7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7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4" y="1765794"/>
                  <a:pt x="422349" y="1716380"/>
                  <a:pt x="625335" y="1513394"/>
                </a:cubicBezTo>
                <a:cubicBezTo>
                  <a:pt x="1046962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7" name="Espaço Reservado para Texto 86">
            <a:extLst>
              <a:ext uri="{FF2B5EF4-FFF2-40B4-BE49-F238E27FC236}">
                <a16:creationId xmlns:a16="http://schemas.microsoft.com/office/drawing/2014/main" xmlns="" id="{35E650F7-F041-CD21-8C17-B8BE899CB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220329"/>
            <a:ext cx="688961" cy="2110387"/>
          </a:xfrm>
          <a:custGeom>
            <a:avLst/>
            <a:gdLst>
              <a:gd name="connsiteX0" fmla="*/ 0 w 688961"/>
              <a:gd name="connsiteY0" fmla="*/ 0 h 2110387"/>
              <a:gd name="connsiteX1" fmla="*/ 63538 w 688961"/>
              <a:gd name="connsiteY1" fmla="*/ 70642 h 2110387"/>
              <a:gd name="connsiteX2" fmla="*/ 688961 w 688961"/>
              <a:gd name="connsiteY2" fmla="*/ 359448 h 2110387"/>
              <a:gd name="connsiteX3" fmla="*/ 688961 w 688961"/>
              <a:gd name="connsiteY3" fmla="*/ 2110387 h 2110387"/>
              <a:gd name="connsiteX4" fmla="*/ 73477 w 688961"/>
              <a:gd name="connsiteY4" fmla="*/ 1845792 h 2110387"/>
              <a:gd name="connsiteX5" fmla="*/ 13561 w 688961"/>
              <a:gd name="connsiteY5" fmla="*/ 1777869 h 2110387"/>
              <a:gd name="connsiteX6" fmla="*/ 0 w 688961"/>
              <a:gd name="connsiteY6" fmla="*/ 1757887 h 211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961" h="2110387">
                <a:moveTo>
                  <a:pt x="0" y="0"/>
                </a:moveTo>
                <a:lnTo>
                  <a:pt x="63538" y="70642"/>
                </a:lnTo>
                <a:cubicBezTo>
                  <a:pt x="266552" y="273656"/>
                  <a:pt x="481227" y="323077"/>
                  <a:pt x="688961" y="359448"/>
                </a:cubicBezTo>
                <a:lnTo>
                  <a:pt x="688961" y="2110387"/>
                </a:lnTo>
                <a:cubicBezTo>
                  <a:pt x="448132" y="2108721"/>
                  <a:pt x="225238" y="1997497"/>
                  <a:pt x="73477" y="1845792"/>
                </a:cubicBezTo>
                <a:cubicBezTo>
                  <a:pt x="51279" y="1823594"/>
                  <a:pt x="31410" y="1800940"/>
                  <a:pt x="13561" y="1777869"/>
                </a:cubicBezTo>
                <a:lnTo>
                  <a:pt x="0" y="17578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</p:spTree>
    <p:extLst>
      <p:ext uri="{BB962C8B-B14F-4D97-AF65-F5344CB8AC3E}">
        <p14:creationId xmlns:p14="http://schemas.microsoft.com/office/powerpoint/2010/main" val="908137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24" y="444500"/>
            <a:ext cx="545602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.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7" y="-440301"/>
            <a:ext cx="6538369" cy="6672826"/>
          </a:xfrm>
          <a:prstGeom prst="roundRect">
            <a:avLst>
              <a:gd name="adj" fmla="val 3457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46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M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xmlns="" id="{4444A835-88E2-740F-6BF7-DC426B11F839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C8DCA3-8B40-194C-BB18-5937E48A705C}" type="slidenum">
              <a:rPr lang="pt-BR" smtClean="0">
                <a:solidFill>
                  <a:schemeClr val="tx1"/>
                </a:solidFill>
                <a:latin typeface="Arial" panose="020B0604020202020204"/>
              </a:rPr>
              <a:pPr>
                <a:defRPr/>
              </a:pPr>
              <a:t>‹nº›</a:t>
            </a:fld>
            <a:endParaRPr lang="pt-BR" dirty="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xmlns="" id="{255605A0-D2CB-342B-0A31-955BA2A0E4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24" y="444500"/>
            <a:ext cx="5456020" cy="525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.</a:t>
            </a:r>
          </a:p>
        </p:txBody>
      </p:sp>
      <p:sp>
        <p:nvSpPr>
          <p:cNvPr id="6" name="Espaço Reservado para Imagem 7">
            <a:extLst>
              <a:ext uri="{FF2B5EF4-FFF2-40B4-BE49-F238E27FC236}">
                <a16:creationId xmlns:a16="http://schemas.microsoft.com/office/drawing/2014/main" xmlns="" id="{54738351-74B1-4353-D767-8A0FC6DD2C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13807" y="-440301"/>
            <a:ext cx="6538369" cy="6672826"/>
          </a:xfrm>
          <a:prstGeom prst="roundRect">
            <a:avLst>
              <a:gd name="adj" fmla="val 3457"/>
            </a:avLst>
          </a:prstGeom>
          <a:solidFill>
            <a:srgbClr val="D6D5EB"/>
          </a:solid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453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444500"/>
            <a:ext cx="9753601" cy="2667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33851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1702055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" y="444500"/>
            <a:ext cx="9753601" cy="2667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30495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85360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4483" y="1498191"/>
            <a:ext cx="8663032" cy="31828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980" y="491273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0143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959493C6-4340-7EE4-7BBA-D67F4A98E4E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1778438"/>
            <a:ext cx="12192000" cy="4455227"/>
            <a:chOff x="1144380" y="840672"/>
            <a:chExt cx="12192000" cy="4455227"/>
          </a:xfrm>
          <a:solidFill>
            <a:srgbClr val="F5F5FF"/>
          </a:solidFill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xmlns="" id="{0B4B655B-4E40-12A5-26F0-E2AC7A52CE7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44380" y="840672"/>
              <a:ext cx="4780544" cy="4455227"/>
              <a:chOff x="2064401" y="-1552575"/>
              <a:chExt cx="9811687" cy="9144000"/>
            </a:xfrm>
            <a:grpFill/>
          </p:grpSpPr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xmlns="" id="{DA9937C5-A547-582C-5900-C7C6315027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 l="77782"/>
              <a:stretch/>
            </p:blipFill>
            <p:spPr>
              <a:xfrm>
                <a:off x="2064401" y="1495426"/>
                <a:ext cx="677213" cy="6095999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xmlns="" id="{1D89D4AD-2666-2F6C-F54D-808B1C542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741613" y="-155257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xmlns="" id="{A08F2193-1588-BB8B-4F24-2E720A286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46878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xmlns="" id="{D3051E60-ED5A-CBBA-4EB4-B211B77CBA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828088" y="-1477615"/>
                <a:ext cx="3048000" cy="6096000"/>
              </a:xfrm>
              <a:prstGeom prst="rect">
                <a:avLst/>
              </a:prstGeom>
            </p:spPr>
          </p:pic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xmlns="" id="{AE8ABB3E-73D5-4BDC-6096-7604BE5BE39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920283" y="840672"/>
              <a:ext cx="5935662" cy="4455227"/>
              <a:chOff x="-306387" y="-1552575"/>
              <a:chExt cx="12182475" cy="9144000"/>
            </a:xfrm>
            <a:grpFill/>
          </p:grpSpPr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xmlns="" id="{851D969E-8FE0-B4ED-2122-493069425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-306387" y="149542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xmlns="" id="{8BD2C8F5-B291-5DB8-F8A5-DB79C3C404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741613" y="-155257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xmlns="" id="{9107124C-4166-1BE1-C7F4-D0227DD7E4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468785"/>
                <a:ext cx="3048000" cy="6096000"/>
              </a:xfrm>
              <a:prstGeom prst="rect">
                <a:avLst/>
              </a:prstGeom>
            </p:spPr>
          </p:pic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xmlns="" id="{3AE682E6-52F5-4F39-723B-761BD135B1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828088" y="-1477615"/>
                <a:ext cx="3048000" cy="6096000"/>
              </a:xfrm>
              <a:prstGeom prst="rect">
                <a:avLst/>
              </a:prstGeom>
            </p:spPr>
          </p:pic>
        </p:grp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xmlns="" id="{FF7BA8D4-3C18-74CF-15DB-808BBF84A4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1268"/>
            <a:stretch/>
          </p:blipFill>
          <p:spPr>
            <a:xfrm>
              <a:off x="11851304" y="2362272"/>
              <a:ext cx="1485076" cy="2932488"/>
            </a:xfrm>
            <a:prstGeom prst="rect">
              <a:avLst/>
            </a:prstGeom>
          </p:spPr>
        </p:pic>
      </p:grp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20CD909D-A646-38F6-765F-6E1B3D23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4483" y="1498191"/>
            <a:ext cx="8663032" cy="318286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4280"/>
              </a:lnSpc>
              <a:buNone/>
              <a:defRPr sz="4400" b="1"/>
            </a:lvl1pPr>
          </a:lstStyle>
          <a:p>
            <a:pPr lvl="0"/>
            <a:r>
              <a:rPr lang="pt-BR" dirty="0"/>
              <a:t>“Ti.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8980" y="4912737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</p:spTree>
    <p:extLst>
      <p:ext uri="{BB962C8B-B14F-4D97-AF65-F5344CB8AC3E}">
        <p14:creationId xmlns:p14="http://schemas.microsoft.com/office/powerpoint/2010/main" val="38751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852560"/>
            <a:ext cx="3445778" cy="43766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4400" b="1"/>
            </a:lvl1pPr>
          </a:lstStyle>
          <a:p>
            <a:pPr lvl="0"/>
            <a:r>
              <a:rPr lang="pt-BR" dirty="0"/>
              <a:t>“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50080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100"/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xmlns="" id="{53A95BB2-B48C-9AB9-9DC1-4BDACCD06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87825" y="260350"/>
            <a:ext cx="7775575" cy="5972175"/>
          </a:xfrm>
          <a:prstGeom prst="roundRect">
            <a:avLst>
              <a:gd name="adj" fmla="val 4025"/>
            </a:avLst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688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852560"/>
            <a:ext cx="3445778" cy="43766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4400" b="1"/>
            </a:lvl1pPr>
          </a:lstStyle>
          <a:p>
            <a:pPr lvl="0"/>
            <a:r>
              <a:rPr lang="pt-BR" dirty="0"/>
              <a:t>“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8FD8A27-AE49-BE67-238A-0F877CF22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500803"/>
            <a:ext cx="3094038" cy="25197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1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Nome Sobrenome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xmlns="" id="{53A95BB2-B48C-9AB9-9DC1-4BDACCD06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87825" y="260350"/>
            <a:ext cx="7775575" cy="5972175"/>
          </a:xfrm>
          <a:prstGeom prst="roundRect">
            <a:avLst>
              <a:gd name="adj" fmla="val 4025"/>
            </a:avLst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72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613" y="1526796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923" y="1526796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xmlns="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613" y="348982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xmlns="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6923" y="348982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299446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xmlns="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613" y="4940708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6838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4040222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613" y="1526796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6923" y="1526796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xmlns="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613" y="348982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xmlns="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6923" y="348982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299446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xmlns="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7613" y="4940708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6838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1438272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A_05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spaço Reservado para Imagem 60">
            <a:extLst>
              <a:ext uri="{FF2B5EF4-FFF2-40B4-BE49-F238E27FC236}">
                <a16:creationId xmlns:a16="http://schemas.microsoft.com/office/drawing/2014/main" xmlns="" id="{5D609A34-AC71-F087-AC35-BB8ED25759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22975" cy="6858000"/>
          </a:xfrm>
          <a:prstGeom prst="rect">
            <a:avLst/>
          </a:prstGeom>
          <a:solidFill>
            <a:srgbClr val="D6D5EB"/>
          </a:solidFill>
          <a:ln w="12700">
            <a:solidFill>
              <a:schemeClr val="tx1"/>
            </a:solidFill>
          </a:ln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CaixaDeTexto 9">
            <a:extLst>
              <a:ext uri="{FF2B5EF4-FFF2-40B4-BE49-F238E27FC236}">
                <a16:creationId xmlns:a16="http://schemas.microsoft.com/office/drawing/2014/main" xmlns="" id="{66796B6C-9EEF-DAD4-2BDC-3560A2387D3F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pic>
        <p:nvPicPr>
          <p:cNvPr id="23" name="Gráfico 14">
            <a:extLst>
              <a:ext uri="{FF2B5EF4-FFF2-40B4-BE49-F238E27FC236}">
                <a16:creationId xmlns:a16="http://schemas.microsoft.com/office/drawing/2014/main" xmlns="" id="{B269ABD6-A949-F55E-6CFA-698CA65FF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13334" y="-137160"/>
            <a:ext cx="3197225" cy="1142335"/>
          </a:xfrm>
          <a:prstGeom prst="rect">
            <a:avLst/>
          </a:prstGeom>
        </p:spPr>
      </p:pic>
      <p:sp>
        <p:nvSpPr>
          <p:cNvPr id="77" name="Forma Livre 76">
            <a:extLst>
              <a:ext uri="{FF2B5EF4-FFF2-40B4-BE49-F238E27FC236}">
                <a16:creationId xmlns:a16="http://schemas.microsoft.com/office/drawing/2014/main" xmlns="" id="{640C2112-3BEA-DF2F-0E8D-E69542A3B464}"/>
              </a:ext>
            </a:extLst>
          </p:cNvPr>
          <p:cNvSpPr/>
          <p:nvPr userDrawn="1"/>
        </p:nvSpPr>
        <p:spPr>
          <a:xfrm flipH="1">
            <a:off x="3283288" y="-351294"/>
            <a:ext cx="888" cy="4887"/>
          </a:xfrm>
          <a:custGeom>
            <a:avLst/>
            <a:gdLst>
              <a:gd name="connsiteX0" fmla="*/ 388 w 888"/>
              <a:gd name="connsiteY0" fmla="*/ 0 h 4887"/>
              <a:gd name="connsiteX1" fmla="*/ 0 w 888"/>
              <a:gd name="connsiteY1" fmla="*/ 0 h 4887"/>
              <a:gd name="connsiteX2" fmla="*/ 611 w 888"/>
              <a:gd name="connsiteY2" fmla="*/ 4887 h 4887"/>
              <a:gd name="connsiteX3" fmla="*/ 666 w 888"/>
              <a:gd name="connsiteY3" fmla="*/ 4831 h 4887"/>
              <a:gd name="connsiteX4" fmla="*/ 888 w 888"/>
              <a:gd name="connsiteY4" fmla="*/ 1999 h 4887"/>
              <a:gd name="connsiteX5" fmla="*/ 388 w 888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" h="4887">
                <a:moveTo>
                  <a:pt x="388" y="0"/>
                </a:moveTo>
                <a:lnTo>
                  <a:pt x="0" y="0"/>
                </a:lnTo>
                <a:cubicBezTo>
                  <a:pt x="278" y="1611"/>
                  <a:pt x="388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8" y="1999"/>
                </a:cubicBezTo>
                <a:cubicBezTo>
                  <a:pt x="722" y="1333"/>
                  <a:pt x="556" y="667"/>
                  <a:pt x="388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81" name="Forma Livre 80">
            <a:extLst>
              <a:ext uri="{FF2B5EF4-FFF2-40B4-BE49-F238E27FC236}">
                <a16:creationId xmlns:a16="http://schemas.microsoft.com/office/drawing/2014/main" xmlns="" id="{37491C44-9693-096E-AB81-ED8739A76133}"/>
              </a:ext>
            </a:extLst>
          </p:cNvPr>
          <p:cNvSpPr/>
          <p:nvPr userDrawn="1"/>
        </p:nvSpPr>
        <p:spPr>
          <a:xfrm flipH="1">
            <a:off x="-274300" y="-337006"/>
            <a:ext cx="889" cy="4887"/>
          </a:xfrm>
          <a:custGeom>
            <a:avLst/>
            <a:gdLst>
              <a:gd name="connsiteX0" fmla="*/ 389 w 889"/>
              <a:gd name="connsiteY0" fmla="*/ 0 h 4887"/>
              <a:gd name="connsiteX1" fmla="*/ 0 w 889"/>
              <a:gd name="connsiteY1" fmla="*/ 0 h 4887"/>
              <a:gd name="connsiteX2" fmla="*/ 611 w 889"/>
              <a:gd name="connsiteY2" fmla="*/ 4887 h 4887"/>
              <a:gd name="connsiteX3" fmla="*/ 666 w 889"/>
              <a:gd name="connsiteY3" fmla="*/ 4831 h 4887"/>
              <a:gd name="connsiteX4" fmla="*/ 889 w 889"/>
              <a:gd name="connsiteY4" fmla="*/ 1999 h 4887"/>
              <a:gd name="connsiteX5" fmla="*/ 389 w 889"/>
              <a:gd name="connsiteY5" fmla="*/ 0 h 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" h="4887">
                <a:moveTo>
                  <a:pt x="389" y="0"/>
                </a:moveTo>
                <a:lnTo>
                  <a:pt x="0" y="0"/>
                </a:lnTo>
                <a:cubicBezTo>
                  <a:pt x="278" y="1611"/>
                  <a:pt x="389" y="3277"/>
                  <a:pt x="611" y="4887"/>
                </a:cubicBezTo>
                <a:lnTo>
                  <a:pt x="666" y="4831"/>
                </a:lnTo>
                <a:cubicBezTo>
                  <a:pt x="722" y="3887"/>
                  <a:pt x="833" y="2943"/>
                  <a:pt x="889" y="1999"/>
                </a:cubicBezTo>
                <a:cubicBezTo>
                  <a:pt x="722" y="1333"/>
                  <a:pt x="556" y="667"/>
                  <a:pt x="389" y="0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56" name="Espaço Reservado para Texto 40">
            <a:extLst>
              <a:ext uri="{FF2B5EF4-FFF2-40B4-BE49-F238E27FC236}">
                <a16:creationId xmlns:a16="http://schemas.microsoft.com/office/drawing/2014/main" xmlns="" id="{E15D6B3F-B808-ACFA-46E0-A6949B9A4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582" y="6387798"/>
            <a:ext cx="1979613" cy="3273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pt-BR" dirty="0"/>
              <a:t>Fórum XXX</a:t>
            </a:r>
          </a:p>
        </p:txBody>
      </p:sp>
      <p:sp>
        <p:nvSpPr>
          <p:cNvPr id="57" name="Espaço Reservado para Texto 40">
            <a:extLst>
              <a:ext uri="{FF2B5EF4-FFF2-40B4-BE49-F238E27FC236}">
                <a16:creationId xmlns:a16="http://schemas.microsoft.com/office/drawing/2014/main" xmlns="" id="{92DF2F22-2CB5-34B0-C164-C9FAEB532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77054" y="6387797"/>
            <a:ext cx="1979613" cy="3273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pt-BR" dirty="0" err="1"/>
              <a:t>dd</a:t>
            </a:r>
            <a:r>
              <a:rPr lang="pt-BR" dirty="0"/>
              <a:t>/mm/</a:t>
            </a:r>
            <a:r>
              <a:rPr lang="pt-BR" dirty="0" err="1"/>
              <a:t>aaaa</a:t>
            </a:r>
            <a:endParaRPr lang="pt-BR" dirty="0"/>
          </a:p>
        </p:txBody>
      </p:sp>
      <p:sp>
        <p:nvSpPr>
          <p:cNvPr id="58" name="Espaço Reservado para Texto 31">
            <a:extLst>
              <a:ext uri="{FF2B5EF4-FFF2-40B4-BE49-F238E27FC236}">
                <a16:creationId xmlns:a16="http://schemas.microsoft.com/office/drawing/2014/main" xmlns="" id="{84FDDE17-14CE-C7B9-9921-23379628F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0506" y="3656307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Título da Apresentação</a:t>
            </a:r>
          </a:p>
        </p:txBody>
      </p:sp>
      <p:sp>
        <p:nvSpPr>
          <p:cNvPr id="59" name="Espaço Reservado para Texto 34">
            <a:extLst>
              <a:ext uri="{FF2B5EF4-FFF2-40B4-BE49-F238E27FC236}">
                <a16:creationId xmlns:a16="http://schemas.microsoft.com/office/drawing/2014/main" xmlns="" id="{773A27DE-25AC-F035-A37D-5F0CAB41B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0506" y="4964463"/>
            <a:ext cx="2824163" cy="485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dirty="0"/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Subtítulo</a:t>
            </a:r>
          </a:p>
        </p:txBody>
      </p:sp>
      <p:sp>
        <p:nvSpPr>
          <p:cNvPr id="84" name="Espaço Reservado para Texto 83">
            <a:extLst>
              <a:ext uri="{FF2B5EF4-FFF2-40B4-BE49-F238E27FC236}">
                <a16:creationId xmlns:a16="http://schemas.microsoft.com/office/drawing/2014/main" xmlns="" id="{9E5C31DB-0584-CE90-9B8B-64E87C116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298" y="513925"/>
            <a:ext cx="1776677" cy="3552852"/>
          </a:xfrm>
          <a:custGeom>
            <a:avLst/>
            <a:gdLst>
              <a:gd name="connsiteX0" fmla="*/ 962238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8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6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8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5" y="1765794"/>
                  <a:pt x="422350" y="1716380"/>
                  <a:pt x="625335" y="1513394"/>
                </a:cubicBezTo>
                <a:cubicBezTo>
                  <a:pt x="1046963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5" name="Espaço Reservado para Texto 84">
            <a:extLst>
              <a:ext uri="{FF2B5EF4-FFF2-40B4-BE49-F238E27FC236}">
                <a16:creationId xmlns:a16="http://schemas.microsoft.com/office/drawing/2014/main" xmlns="" id="{79C8143A-50B0-4462-B1F2-C43FC0621E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9621" y="1"/>
            <a:ext cx="1776928" cy="2316427"/>
          </a:xfrm>
          <a:custGeom>
            <a:avLst/>
            <a:gdLst>
              <a:gd name="connsiteX0" fmla="*/ 0 w 1776928"/>
              <a:gd name="connsiteY0" fmla="*/ 0 h 2316427"/>
              <a:gd name="connsiteX1" fmla="*/ 960308 w 1776928"/>
              <a:gd name="connsiteY1" fmla="*/ 0 h 2316427"/>
              <a:gd name="connsiteX2" fmla="*/ 975885 w 1776928"/>
              <a:gd name="connsiteY2" fmla="*/ 35263 h 2316427"/>
              <a:gd name="connsiteX3" fmla="*/ 1151505 w 1776928"/>
              <a:gd name="connsiteY3" fmla="*/ 276682 h 2316427"/>
              <a:gd name="connsiteX4" fmla="*/ 1776928 w 1776928"/>
              <a:gd name="connsiteY4" fmla="*/ 565488 h 2316427"/>
              <a:gd name="connsiteX5" fmla="*/ 1776928 w 1776928"/>
              <a:gd name="connsiteY5" fmla="*/ 2316427 h 2316427"/>
              <a:gd name="connsiteX6" fmla="*/ 1161444 w 1776928"/>
              <a:gd name="connsiteY6" fmla="*/ 2051832 h 2316427"/>
              <a:gd name="connsiteX7" fmla="*/ 625423 w 1776928"/>
              <a:gd name="connsiteY7" fmla="*/ 802764 h 2316427"/>
              <a:gd name="connsiteX8" fmla="*/ 0 w 1776928"/>
              <a:gd name="connsiteY8" fmla="*/ 539723 h 23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6928" h="2316427">
                <a:moveTo>
                  <a:pt x="0" y="0"/>
                </a:moveTo>
                <a:lnTo>
                  <a:pt x="960308" y="0"/>
                </a:lnTo>
                <a:lnTo>
                  <a:pt x="975885" y="35263"/>
                </a:lnTo>
                <a:cubicBezTo>
                  <a:pt x="1016664" y="116775"/>
                  <a:pt x="1072439" y="197616"/>
                  <a:pt x="1151505" y="276682"/>
                </a:cubicBezTo>
                <a:cubicBezTo>
                  <a:pt x="1354519" y="479696"/>
                  <a:pt x="1569194" y="529117"/>
                  <a:pt x="1776928" y="565488"/>
                </a:cubicBezTo>
                <a:lnTo>
                  <a:pt x="1776928" y="2316427"/>
                </a:lnTo>
                <a:cubicBezTo>
                  <a:pt x="1536099" y="2314761"/>
                  <a:pt x="1313205" y="2203537"/>
                  <a:pt x="1161444" y="2051832"/>
                </a:cubicBezTo>
                <a:cubicBezTo>
                  <a:pt x="806281" y="1696669"/>
                  <a:pt x="1047110" y="1224506"/>
                  <a:pt x="625423" y="802764"/>
                </a:cubicBezTo>
                <a:cubicBezTo>
                  <a:pt x="422409" y="599749"/>
                  <a:pt x="207678" y="576095"/>
                  <a:pt x="0" y="539723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6" name="Espaço Reservado para Texto 85">
            <a:extLst>
              <a:ext uri="{FF2B5EF4-FFF2-40B4-BE49-F238E27FC236}">
                <a16:creationId xmlns:a16="http://schemas.microsoft.com/office/drawing/2014/main" xmlns="" id="{C54D980A-EDFF-6538-B3BF-F179BA496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855" y="535357"/>
            <a:ext cx="1776677" cy="3552852"/>
          </a:xfrm>
          <a:custGeom>
            <a:avLst/>
            <a:gdLst>
              <a:gd name="connsiteX0" fmla="*/ 962237 w 1776677"/>
              <a:gd name="connsiteY0" fmla="*/ 885506 h 3552852"/>
              <a:gd name="connsiteX1" fmla="*/ 962848 w 1776677"/>
              <a:gd name="connsiteY1" fmla="*/ 890392 h 3552852"/>
              <a:gd name="connsiteX2" fmla="*/ 962904 w 1776677"/>
              <a:gd name="connsiteY2" fmla="*/ 890337 h 3552852"/>
              <a:gd name="connsiteX3" fmla="*/ 963126 w 1776677"/>
              <a:gd name="connsiteY3" fmla="*/ 887505 h 3552852"/>
              <a:gd name="connsiteX4" fmla="*/ 962626 w 1776677"/>
              <a:gd name="connsiteY4" fmla="*/ 885506 h 3552852"/>
              <a:gd name="connsiteX5" fmla="*/ 1776677 w 1776677"/>
              <a:gd name="connsiteY5" fmla="*/ 0 h 3552852"/>
              <a:gd name="connsiteX6" fmla="*/ 1776677 w 1776677"/>
              <a:gd name="connsiteY6" fmla="*/ 1776398 h 3552852"/>
              <a:gd name="connsiteX7" fmla="*/ 1151342 w 1776677"/>
              <a:gd name="connsiteY7" fmla="*/ 2039402 h 3552852"/>
              <a:gd name="connsiteX8" fmla="*/ 615397 w 1776677"/>
              <a:gd name="connsiteY8" fmla="*/ 3288294 h 3552852"/>
              <a:gd name="connsiteX9" fmla="*/ 0 w 1776677"/>
              <a:gd name="connsiteY9" fmla="*/ 3552852 h 3552852"/>
              <a:gd name="connsiteX10" fmla="*/ 0 w 1776677"/>
              <a:gd name="connsiteY10" fmla="*/ 1802160 h 3552852"/>
              <a:gd name="connsiteX11" fmla="*/ 625335 w 1776677"/>
              <a:gd name="connsiteY11" fmla="*/ 1513394 h 3552852"/>
              <a:gd name="connsiteX12" fmla="*/ 1161280 w 1776677"/>
              <a:gd name="connsiteY12" fmla="*/ 264558 h 3552852"/>
              <a:gd name="connsiteX13" fmla="*/ 1776677 w 1776677"/>
              <a:gd name="connsiteY13" fmla="*/ 0 h 355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6677" h="3552852">
                <a:moveTo>
                  <a:pt x="962237" y="885506"/>
                </a:moveTo>
                <a:cubicBezTo>
                  <a:pt x="962515" y="887117"/>
                  <a:pt x="962626" y="888782"/>
                  <a:pt x="962848" y="890392"/>
                </a:cubicBezTo>
                <a:lnTo>
                  <a:pt x="962904" y="890337"/>
                </a:lnTo>
                <a:cubicBezTo>
                  <a:pt x="962959" y="889393"/>
                  <a:pt x="963070" y="888449"/>
                  <a:pt x="963126" y="887505"/>
                </a:cubicBezTo>
                <a:cubicBezTo>
                  <a:pt x="962959" y="886839"/>
                  <a:pt x="962793" y="886173"/>
                  <a:pt x="962626" y="885506"/>
                </a:cubicBezTo>
                <a:close/>
                <a:moveTo>
                  <a:pt x="1776677" y="0"/>
                </a:moveTo>
                <a:lnTo>
                  <a:pt x="1776677" y="1776398"/>
                </a:lnTo>
                <a:cubicBezTo>
                  <a:pt x="1569028" y="1812765"/>
                  <a:pt x="1354328" y="1836417"/>
                  <a:pt x="1151342" y="2039402"/>
                </a:cubicBezTo>
                <a:cubicBezTo>
                  <a:pt x="729715" y="2461085"/>
                  <a:pt x="970510" y="2933181"/>
                  <a:pt x="615397" y="3288294"/>
                </a:cubicBezTo>
                <a:cubicBezTo>
                  <a:pt x="463657" y="3439978"/>
                  <a:pt x="240795" y="3551187"/>
                  <a:pt x="0" y="3552852"/>
                </a:cubicBezTo>
                <a:lnTo>
                  <a:pt x="0" y="1802160"/>
                </a:lnTo>
                <a:cubicBezTo>
                  <a:pt x="207704" y="1765794"/>
                  <a:pt x="422349" y="1716380"/>
                  <a:pt x="625335" y="1513394"/>
                </a:cubicBezTo>
                <a:cubicBezTo>
                  <a:pt x="1046962" y="1091767"/>
                  <a:pt x="806167" y="619671"/>
                  <a:pt x="1161280" y="264558"/>
                </a:cubicBezTo>
                <a:cubicBezTo>
                  <a:pt x="1313020" y="112874"/>
                  <a:pt x="1535882" y="1666"/>
                  <a:pt x="1776677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  <p:sp>
        <p:nvSpPr>
          <p:cNvPr id="87" name="Espaço Reservado para Texto 86">
            <a:extLst>
              <a:ext uri="{FF2B5EF4-FFF2-40B4-BE49-F238E27FC236}">
                <a16:creationId xmlns:a16="http://schemas.microsoft.com/office/drawing/2014/main" xmlns="" id="{35E650F7-F041-CD21-8C17-B8BE899CBC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220329"/>
            <a:ext cx="688961" cy="2110387"/>
          </a:xfrm>
          <a:custGeom>
            <a:avLst/>
            <a:gdLst>
              <a:gd name="connsiteX0" fmla="*/ 0 w 688961"/>
              <a:gd name="connsiteY0" fmla="*/ 0 h 2110387"/>
              <a:gd name="connsiteX1" fmla="*/ 63538 w 688961"/>
              <a:gd name="connsiteY1" fmla="*/ 70642 h 2110387"/>
              <a:gd name="connsiteX2" fmla="*/ 688961 w 688961"/>
              <a:gd name="connsiteY2" fmla="*/ 359448 h 2110387"/>
              <a:gd name="connsiteX3" fmla="*/ 688961 w 688961"/>
              <a:gd name="connsiteY3" fmla="*/ 2110387 h 2110387"/>
              <a:gd name="connsiteX4" fmla="*/ 73477 w 688961"/>
              <a:gd name="connsiteY4" fmla="*/ 1845792 h 2110387"/>
              <a:gd name="connsiteX5" fmla="*/ 13561 w 688961"/>
              <a:gd name="connsiteY5" fmla="*/ 1777869 h 2110387"/>
              <a:gd name="connsiteX6" fmla="*/ 0 w 688961"/>
              <a:gd name="connsiteY6" fmla="*/ 1757887 h 211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961" h="2110387">
                <a:moveTo>
                  <a:pt x="0" y="0"/>
                </a:moveTo>
                <a:lnTo>
                  <a:pt x="63538" y="70642"/>
                </a:lnTo>
                <a:cubicBezTo>
                  <a:pt x="266552" y="273656"/>
                  <a:pt x="481227" y="323077"/>
                  <a:pt x="688961" y="359448"/>
                </a:cubicBezTo>
                <a:lnTo>
                  <a:pt x="688961" y="2110387"/>
                </a:lnTo>
                <a:cubicBezTo>
                  <a:pt x="448132" y="2108721"/>
                  <a:pt x="225238" y="1997497"/>
                  <a:pt x="73477" y="1845792"/>
                </a:cubicBezTo>
                <a:cubicBezTo>
                  <a:pt x="51279" y="1823594"/>
                  <a:pt x="31410" y="1800940"/>
                  <a:pt x="13561" y="1777869"/>
                </a:cubicBezTo>
                <a:lnTo>
                  <a:pt x="0" y="1757887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Fórum</a:t>
            </a:r>
          </a:p>
        </p:txBody>
      </p:sp>
    </p:spTree>
    <p:extLst>
      <p:ext uri="{BB962C8B-B14F-4D97-AF65-F5344CB8AC3E}">
        <p14:creationId xmlns:p14="http://schemas.microsoft.com/office/powerpoint/2010/main" val="620839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xmlns="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xmlns="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xmlns="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xmlns="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xmlns="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xmlns="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xmlns="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xmlns="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xmlns="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xmlns="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xmlns="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xmlns="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xmlns="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xmlns="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xmlns="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  <p:sp>
        <p:nvSpPr>
          <p:cNvPr id="37" name="Espaço Reservado para Texto 35">
            <a:extLst>
              <a:ext uri="{FF2B5EF4-FFF2-40B4-BE49-F238E27FC236}">
                <a16:creationId xmlns:a16="http://schemas.microsoft.com/office/drawing/2014/main" xmlns="" id="{711CF5E6-3B88-FDAE-C968-76DE83B209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5530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6010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xmlns="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xmlns="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xmlns="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xmlns="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xmlns="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xmlns="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xmlns="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xmlns="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xmlns="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xmlns="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xmlns="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xmlns="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97EF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xmlns="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xmlns="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xmlns="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4" name="Espaço Reservado para Texto 35">
            <a:extLst>
              <a:ext uri="{FF2B5EF4-FFF2-40B4-BE49-F238E27FC236}">
                <a16:creationId xmlns:a16="http://schemas.microsoft.com/office/drawing/2014/main" xmlns="" id="{D8993AA7-5E85-C844-F0F4-DD8B1AB1D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7454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82373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4811D1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xmlns="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xmlns="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xmlns="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xmlns="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xmlns="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xmlns="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xmlns="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xmlns="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xmlns="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xmlns="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xmlns="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xmlns="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xmlns="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xmlns="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xmlns="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  <p:sp>
        <p:nvSpPr>
          <p:cNvPr id="37" name="Espaço Reservado para Texto 35">
            <a:extLst>
              <a:ext uri="{FF2B5EF4-FFF2-40B4-BE49-F238E27FC236}">
                <a16:creationId xmlns:a16="http://schemas.microsoft.com/office/drawing/2014/main" xmlns="" id="{711CF5E6-3B88-FDAE-C968-76DE83B209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5530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80"/>
              </a:lnSpc>
              <a:buNone/>
              <a:defRPr sz="1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402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xmlns="" id="{8F19314B-4779-721A-68BF-1AB14E503A3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-1" y="444500"/>
            <a:ext cx="6008567" cy="5788025"/>
            <a:chOff x="2954773" y="1681935"/>
            <a:chExt cx="3958038" cy="3650486"/>
          </a:xfrm>
          <a:solidFill>
            <a:srgbClr val="F5F5FF"/>
          </a:solidFill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xmlns="" id="{0F89FA49-5983-BFFD-AFFF-23601FDCE89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954773" y="1681935"/>
              <a:ext cx="2970151" cy="3621756"/>
              <a:chOff x="5780088" y="174051"/>
              <a:chExt cx="6096000" cy="7433369"/>
            </a:xfrm>
            <a:grpFill/>
          </p:grpSpPr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xmlns="" id="{F6DB0897-EAF4-ACD6-6401-BB8CB32EA2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780088" y="1511420"/>
                <a:ext cx="3047999" cy="6096000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xmlns="" id="{8442F292-6F4C-2C46-B826-BEB7199ED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 t="27094"/>
              <a:stretch/>
            </p:blipFill>
            <p:spPr>
              <a:xfrm>
                <a:off x="8828088" y="174051"/>
                <a:ext cx="3048000" cy="4444334"/>
              </a:xfrm>
              <a:prstGeom prst="rect">
                <a:avLst/>
              </a:prstGeom>
            </p:spPr>
          </p:pic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BCD4C514-E7D1-AE25-49A0-7614511B05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r="33167"/>
            <a:stretch/>
          </p:blipFill>
          <p:spPr>
            <a:xfrm>
              <a:off x="5920284" y="2362270"/>
              <a:ext cx="992527" cy="2970151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7438" y="99394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754806"/>
            <a:ext cx="157006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0630" y="79675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2763" y="1079713"/>
            <a:ext cx="1963737" cy="56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5" name="Espaço Reservado para Texto 11">
            <a:extLst>
              <a:ext uri="{FF2B5EF4-FFF2-40B4-BE49-F238E27FC236}">
                <a16:creationId xmlns:a16="http://schemas.microsoft.com/office/drawing/2014/main" xmlns="" id="{8C9B8D36-4C46-05B2-1FFD-C7B3D0E79A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845" y="167533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27F38C66-194F-B7EB-194B-D8C8FFCB93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0563" y="2074401"/>
            <a:ext cx="1373187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9,5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A1171FEC-FEED-9BA5-F2E4-6A8F54287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8017" y="2116347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bi</a:t>
            </a:r>
          </a:p>
        </p:txBody>
      </p:sp>
      <p:sp>
        <p:nvSpPr>
          <p:cNvPr id="14" name="Espaço Reservado para Texto 11">
            <a:extLst>
              <a:ext uri="{FF2B5EF4-FFF2-40B4-BE49-F238E27FC236}">
                <a16:creationId xmlns:a16="http://schemas.microsoft.com/office/drawing/2014/main" xmlns="" id="{D5DE1E23-EFBC-C630-9145-264C71B4B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52763" y="2399309"/>
            <a:ext cx="1963737" cy="560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17" name="Espaço Reservado para Texto 11">
            <a:extLst>
              <a:ext uri="{FF2B5EF4-FFF2-40B4-BE49-F238E27FC236}">
                <a16:creationId xmlns:a16="http://schemas.microsoft.com/office/drawing/2014/main" xmlns="" id="{7295D145-3976-FB25-A6E2-6FD8EB9F84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3845" y="2994927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26" name="Espaço Reservado para Texto 6">
            <a:extLst>
              <a:ext uri="{FF2B5EF4-FFF2-40B4-BE49-F238E27FC236}">
                <a16:creationId xmlns:a16="http://schemas.microsoft.com/office/drawing/2014/main" xmlns="" id="{41CEAD23-690A-FABF-BCDF-78A72C7390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563" y="3391472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27" name="Espaço Reservado para Texto 6">
            <a:extLst>
              <a:ext uri="{FF2B5EF4-FFF2-40B4-BE49-F238E27FC236}">
                <a16:creationId xmlns:a16="http://schemas.microsoft.com/office/drawing/2014/main" xmlns="" id="{C0ACA40D-2C9B-38D3-18A9-BFF6B45CAB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0630" y="3433418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28" name="Espaço Reservado para Texto 11">
            <a:extLst>
              <a:ext uri="{FF2B5EF4-FFF2-40B4-BE49-F238E27FC236}">
                <a16:creationId xmlns:a16="http://schemas.microsoft.com/office/drawing/2014/main" xmlns="" id="{5E24CCA8-1B02-F022-BAF2-F9F2021F4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52763" y="3716380"/>
            <a:ext cx="1963737" cy="5102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29" name="Espaço Reservado para Texto 11">
            <a:extLst>
              <a:ext uri="{FF2B5EF4-FFF2-40B4-BE49-F238E27FC236}">
                <a16:creationId xmlns:a16="http://schemas.microsoft.com/office/drawing/2014/main" xmlns="" id="{6C356238-7361-ED34-2CE6-600E3ED15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3845" y="4311998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0" name="Espaço Reservado para Texto 6">
            <a:extLst>
              <a:ext uri="{FF2B5EF4-FFF2-40B4-BE49-F238E27FC236}">
                <a16:creationId xmlns:a16="http://schemas.microsoft.com/office/drawing/2014/main" xmlns="" id="{0F3D1BE0-6A58-AB17-FDC6-26B3277458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563" y="4691766"/>
            <a:ext cx="2825750" cy="868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/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31" name="Espaço Reservado para Texto 6">
            <a:extLst>
              <a:ext uri="{FF2B5EF4-FFF2-40B4-BE49-F238E27FC236}">
                <a16:creationId xmlns:a16="http://schemas.microsoft.com/office/drawing/2014/main" xmlns="" id="{F9F8B9BE-EAB9-6D7F-FF2B-36E11FA3170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30" y="4733712"/>
            <a:ext cx="1139577" cy="8262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8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32" name="Espaço Reservado para Texto 11">
            <a:extLst>
              <a:ext uri="{FF2B5EF4-FFF2-40B4-BE49-F238E27FC236}">
                <a16:creationId xmlns:a16="http://schemas.microsoft.com/office/drawing/2014/main" xmlns="" id="{88CE583A-C287-2594-D6E0-76A87D2EE7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52763" y="5016674"/>
            <a:ext cx="1963737" cy="419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</a:t>
            </a:r>
          </a:p>
        </p:txBody>
      </p:sp>
      <p:sp>
        <p:nvSpPr>
          <p:cNvPr id="33" name="Espaço Reservado para Texto 11">
            <a:extLst>
              <a:ext uri="{FF2B5EF4-FFF2-40B4-BE49-F238E27FC236}">
                <a16:creationId xmlns:a16="http://schemas.microsoft.com/office/drawing/2014/main" xmlns="" id="{99E1B9F5-9211-B6DE-D57C-1B74B2DD1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45" y="5612292"/>
            <a:ext cx="2348918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/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xmlns="" id="{EC9AD4F9-0599-533B-25E7-70F0011E06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438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  <p:sp>
        <p:nvSpPr>
          <p:cNvPr id="4" name="Espaço Reservado para Texto 35">
            <a:extLst>
              <a:ext uri="{FF2B5EF4-FFF2-40B4-BE49-F238E27FC236}">
                <a16:creationId xmlns:a16="http://schemas.microsoft.com/office/drawing/2014/main" xmlns="" id="{D8993AA7-5E85-C844-F0F4-DD8B1AB1D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27454" y="1640006"/>
            <a:ext cx="2766970" cy="3813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. 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72551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324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324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xmlns="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6264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xmlns="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6264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0906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xmlns="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7715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2119734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BEDFDAD8-C93C-7D14-A003-05DCE3852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3240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9F2B2F79-5401-0EC1-12BC-5B779BAE97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3240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xmlns="" id="{2C4A0937-410B-24C1-1C48-3130369098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6264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xmlns="" id="{0B3B5504-F4B3-2C01-8510-88C3EB1CBD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6264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BA39E4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xmlns="" id="{BEBDEAC8-30AE-2B68-BEE8-9A94304DEF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0906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xmlns="" id="{70A27608-1FCD-4DF8-A052-35892E023C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77152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48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0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85D488E7-A207-3F3F-B4DE-E56AC57A83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8" name="Espaço Reservado para Texto 6">
            <a:extLst>
              <a:ext uri="{FF2B5EF4-FFF2-40B4-BE49-F238E27FC236}">
                <a16:creationId xmlns:a16="http://schemas.microsoft.com/office/drawing/2014/main" xmlns="" id="{4D730512-16C1-3D33-9786-35C31586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xmlns="" id="{BF94A347-4270-FFD5-71B9-3C6E64D32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xmlns="" id="{5FE8EF55-4A64-3AFC-9E1C-4BF796C4E1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xmlns="" id="{3D0D2AC4-C846-73B5-3ED1-339179DF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xmlns="" id="{499BEA60-6873-5164-FACE-E55AC54AB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1736317"/>
            <a:ext cx="5510736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buNone/>
              <a:defRPr sz="2400"/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</a:t>
            </a:r>
          </a:p>
        </p:txBody>
      </p:sp>
    </p:spTree>
    <p:extLst>
      <p:ext uri="{BB962C8B-B14F-4D97-AF65-F5344CB8AC3E}">
        <p14:creationId xmlns:p14="http://schemas.microsoft.com/office/powerpoint/2010/main" val="396223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S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 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88DF4042-6CBC-97FE-F30D-AFD6B35CD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BB666376-4B98-DEF7-320C-DEFB839D3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xmlns="" id="{FC411303-BA46-7D77-AB98-382604444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xmlns="" id="{6B747DA9-B9C7-0AA0-2845-BEDDFC138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xmlns="" id="{C098E7E4-EF57-1C3E-5DA3-6A5C92CFD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xmlns="" id="{9D7F66CA-BD88-E823-DF73-0ECA6F499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471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NUMBERS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EF522E4-B8E2-1BFF-5F77-39D5F5B75915}"/>
              </a:ext>
            </a:extLst>
          </p:cNvPr>
          <p:cNvSpPr/>
          <p:nvPr userDrawn="1"/>
        </p:nvSpPr>
        <p:spPr>
          <a:xfrm>
            <a:off x="7156451" y="0"/>
            <a:ext cx="5035550" cy="6232525"/>
          </a:xfrm>
          <a:prstGeom prst="rect">
            <a:avLst/>
          </a:prstGeom>
          <a:solidFill>
            <a:srgbClr val="481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1BA3B9F-2795-E6A3-DCAD-0E7CA3D5D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8571"/>
          <a:stretch/>
        </p:blipFill>
        <p:spPr>
          <a:xfrm>
            <a:off x="7156450" y="0"/>
            <a:ext cx="4780251" cy="62308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C04A9FA-6E9F-CA11-F9CC-68F96D1FB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44500"/>
            <a:ext cx="3445778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880"/>
              </a:lnSpc>
              <a:buNone/>
              <a:defRPr sz="3600" b="1"/>
            </a:lvl1pPr>
          </a:lstStyle>
          <a:p>
            <a:pPr lvl="0"/>
            <a:r>
              <a:rPr lang="pt-BR" dirty="0"/>
              <a:t>Big </a:t>
            </a:r>
            <a:r>
              <a:rPr lang="pt-BR" dirty="0" err="1"/>
              <a:t>Numbers</a:t>
            </a:r>
            <a:endParaRPr lang="pt-BR" dirty="0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FFF70E-8DC9-F7AC-34DA-404A7CF7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xmlns="" id="{1A8159BF-715F-70E8-0F94-CF89575DB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599" y="1736317"/>
            <a:ext cx="5794375" cy="3302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80"/>
              </a:lnSpc>
              <a:buNone/>
              <a:defRPr sz="1200">
                <a:solidFill>
                  <a:srgbClr val="6B6B8A"/>
                </a:solidFill>
              </a:defRPr>
            </a:lvl1pPr>
          </a:lstStyle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 </a:t>
            </a:r>
          </a:p>
          <a:p>
            <a:pPr lvl="0"/>
            <a:r>
              <a:rPr lang="pt-BR" dirty="0"/>
              <a:t>Ti. </a:t>
            </a:r>
            <a:r>
              <a:rPr lang="pt-BR" dirty="0" err="1"/>
              <a:t>Fulerum</a:t>
            </a:r>
            <a:r>
              <a:rPr lang="pt-BR" dirty="0"/>
              <a:t>. Mis </a:t>
            </a:r>
            <a:r>
              <a:rPr lang="pt-BR" dirty="0" err="1"/>
              <a:t>arehene</a:t>
            </a:r>
            <a:r>
              <a:rPr lang="pt-BR" dirty="0"/>
              <a:t> </a:t>
            </a:r>
            <a:r>
              <a:rPr lang="pt-BR" dirty="0" err="1"/>
              <a:t>ficurorum</a:t>
            </a:r>
            <a:r>
              <a:rPr lang="pt-BR" dirty="0"/>
              <a:t>, </a:t>
            </a:r>
            <a:r>
              <a:rPr lang="pt-BR" dirty="0" err="1"/>
              <a:t>furnultodin</a:t>
            </a:r>
            <a:r>
              <a:rPr lang="pt-BR" dirty="0"/>
              <a:t> </a:t>
            </a:r>
            <a:r>
              <a:rPr lang="pt-BR" dirty="0" err="1"/>
              <a:t>trortem</a:t>
            </a:r>
            <a:r>
              <a:rPr lang="pt-BR" dirty="0"/>
              <a:t> </a:t>
            </a:r>
            <a:r>
              <a:rPr lang="pt-BR" dirty="0" err="1"/>
              <a:t>hac</a:t>
            </a:r>
            <a:r>
              <a:rPr lang="pt-BR" dirty="0"/>
              <a:t> </a:t>
            </a:r>
            <a:r>
              <a:rPr lang="pt-BR" dirty="0" err="1"/>
              <a:t>rebuncl</a:t>
            </a:r>
            <a:r>
              <a:rPr lang="pt-BR" dirty="0"/>
              <a:t> </a:t>
            </a:r>
            <a:r>
              <a:rPr lang="pt-BR" dirty="0" err="1"/>
              <a:t>arideessum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tem </a:t>
            </a:r>
            <a:r>
              <a:rPr lang="pt-BR" dirty="0" err="1"/>
              <a:t>noste</a:t>
            </a:r>
            <a:r>
              <a:rPr lang="pt-BR" dirty="0"/>
              <a:t> </a:t>
            </a:r>
            <a:r>
              <a:rPr lang="pt-BR" dirty="0" err="1"/>
              <a:t>fur</a:t>
            </a:r>
            <a:r>
              <a:rPr lang="pt-BR" dirty="0"/>
              <a:t>. Sp. </a:t>
            </a:r>
            <a:r>
              <a:rPr lang="pt-BR" dirty="0" err="1"/>
              <a:t>Scibus</a:t>
            </a:r>
            <a:r>
              <a:rPr lang="pt-BR" dirty="0"/>
              <a:t>? Go </a:t>
            </a:r>
            <a:r>
              <a:rPr lang="pt-BR" dirty="0" err="1"/>
              <a:t>conduceris</a:t>
            </a:r>
            <a:r>
              <a:rPr lang="pt-BR" dirty="0"/>
              <a:t> </a:t>
            </a:r>
            <a:r>
              <a:rPr lang="pt-BR" dirty="0" err="1"/>
              <a:t>publin</a:t>
            </a:r>
            <a:r>
              <a:rPr lang="pt-BR" dirty="0"/>
              <a:t> </a:t>
            </a:r>
            <a:r>
              <a:rPr lang="pt-BR" dirty="0" err="1"/>
              <a:t>dit</a:t>
            </a:r>
            <a:r>
              <a:rPr lang="pt-BR" dirty="0"/>
              <a:t>. </a:t>
            </a:r>
            <a:r>
              <a:rPr lang="pt-BR" dirty="0" err="1"/>
              <a:t>Simodisus</a:t>
            </a:r>
            <a:r>
              <a:rPr lang="pt-BR" dirty="0"/>
              <a:t> </a:t>
            </a:r>
            <a:r>
              <a:rPr lang="pt-BR" dirty="0" err="1"/>
              <a:t>adhus</a:t>
            </a:r>
            <a:r>
              <a:rPr lang="pt-BR" dirty="0"/>
              <a:t> </a:t>
            </a:r>
            <a:r>
              <a:rPr lang="pt-BR" dirty="0" err="1"/>
              <a:t>viveheb</a:t>
            </a:r>
            <a:r>
              <a:rPr lang="pt-BR" dirty="0"/>
              <a:t> </a:t>
            </a:r>
            <a:r>
              <a:rPr lang="pt-BR" dirty="0" err="1"/>
              <a:t>atalis</a:t>
            </a:r>
            <a:r>
              <a:rPr lang="pt-BR" dirty="0"/>
              <a:t> pro C. Et </a:t>
            </a:r>
            <a:r>
              <a:rPr lang="pt-BR" dirty="0" err="1"/>
              <a:t>Cast</a:t>
            </a:r>
            <a:r>
              <a:rPr lang="pt-BR" dirty="0"/>
              <a:t>? </a:t>
            </a:r>
            <a:r>
              <a:rPr lang="pt-BR" dirty="0" err="1"/>
              <a:t>Ceri</a:t>
            </a:r>
            <a:r>
              <a:rPr lang="pt-BR" dirty="0"/>
              <a:t> </a:t>
            </a:r>
            <a:r>
              <a:rPr lang="pt-BR" dirty="0" err="1"/>
              <a:t>patilis</a:t>
            </a:r>
            <a:r>
              <a:rPr lang="pt-BR" dirty="0"/>
              <a:t>, </a:t>
            </a:r>
            <a:r>
              <a:rPr lang="pt-BR" dirty="0" err="1"/>
              <a:t>quit</a:t>
            </a:r>
            <a:r>
              <a:rPr lang="pt-BR" dirty="0"/>
              <a:t>? 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r>
              <a:rPr lang="pt-BR" dirty="0"/>
              <a:t> </a:t>
            </a:r>
            <a:r>
              <a:rPr lang="pt-BR" dirty="0" err="1"/>
              <a:t>etiam</a:t>
            </a:r>
            <a:r>
              <a:rPr lang="pt-BR" dirty="0"/>
              <a:t> te </a:t>
            </a:r>
            <a:r>
              <a:rPr lang="pt-BR" dirty="0" err="1"/>
              <a:t>omno</a:t>
            </a:r>
            <a:r>
              <a:rPr lang="pt-BR" dirty="0"/>
              <a:t>. 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 </a:t>
            </a:r>
            <a:r>
              <a:rPr lang="pt-BR" dirty="0" err="1"/>
              <a:t>inequi</a:t>
            </a:r>
            <a:r>
              <a:rPr lang="pt-BR" dirty="0"/>
              <a:t> </a:t>
            </a:r>
            <a:r>
              <a:rPr lang="pt-BR" dirty="0" err="1"/>
              <a:t>senihi</a:t>
            </a:r>
            <a:r>
              <a:rPr lang="pt-BR" dirty="0"/>
              <a:t>, </a:t>
            </a:r>
            <a:r>
              <a:rPr lang="pt-BR" dirty="0" err="1"/>
              <a:t>periben</a:t>
            </a:r>
            <a:r>
              <a:rPr lang="pt-BR" dirty="0"/>
              <a:t> </a:t>
            </a:r>
            <a:r>
              <a:rPr lang="pt-BR" dirty="0" err="1"/>
              <a:t>siliusqua</a:t>
            </a:r>
            <a:r>
              <a:rPr lang="pt-BR" dirty="0"/>
              <a:t> rebem </a:t>
            </a:r>
            <a:r>
              <a:rPr lang="pt-BR" dirty="0" err="1"/>
              <a:t>moerum</a:t>
            </a:r>
            <a:r>
              <a:rPr lang="pt-BR" dirty="0"/>
              <a:t>, P. </a:t>
            </a:r>
            <a:r>
              <a:rPr lang="pt-BR" dirty="0" err="1"/>
              <a:t>Ci</a:t>
            </a:r>
            <a:r>
              <a:rPr lang="pt-BR" dirty="0"/>
              <a:t> </a:t>
            </a:r>
            <a:r>
              <a:rPr lang="pt-BR" dirty="0" err="1"/>
              <a:t>postictustem</a:t>
            </a:r>
            <a:r>
              <a:rPr lang="pt-BR" dirty="0"/>
              <a:t> </a:t>
            </a:r>
            <a:r>
              <a:rPr lang="pt-BR" dirty="0" err="1"/>
              <a:t>esimus</a:t>
            </a:r>
            <a:r>
              <a:rPr lang="pt-BR" dirty="0"/>
              <a:t>. C. </a:t>
            </a:r>
            <a:r>
              <a:rPr lang="pt-BR" dirty="0" err="1"/>
              <a:t>Valiciaecia</a:t>
            </a:r>
            <a:r>
              <a:rPr lang="pt-BR" dirty="0"/>
              <a:t> </a:t>
            </a:r>
            <a:r>
              <a:rPr lang="pt-BR" dirty="0" err="1"/>
              <a:t>noris</a:t>
            </a:r>
            <a:r>
              <a:rPr lang="pt-BR" dirty="0"/>
              <a:t> </a:t>
            </a:r>
            <a:r>
              <a:rPr lang="pt-BR" dirty="0" err="1"/>
              <a:t>occiena</a:t>
            </a:r>
            <a:r>
              <a:rPr lang="pt-BR" dirty="0"/>
              <a:t>, num </a:t>
            </a:r>
            <a:r>
              <a:rPr lang="pt-BR" dirty="0" err="1"/>
              <a:t>pervid</a:t>
            </a:r>
            <a:r>
              <a:rPr lang="pt-BR" dirty="0"/>
              <a:t> </a:t>
            </a:r>
            <a:r>
              <a:rPr lang="pt-BR" dirty="0" err="1"/>
              <a:t>inatium</a:t>
            </a:r>
            <a:r>
              <a:rPr lang="pt-BR" dirty="0"/>
              <a:t> </a:t>
            </a:r>
            <a:r>
              <a:rPr lang="pt-BR" dirty="0" err="1"/>
              <a:t>eluterit</a:t>
            </a:r>
            <a:r>
              <a:rPr lang="pt-BR" dirty="0"/>
              <a:t> rei in </a:t>
            </a:r>
            <a:r>
              <a:rPr lang="pt-BR" dirty="0" err="1"/>
              <a:t>Etriorum</a:t>
            </a:r>
            <a:r>
              <a:rPr lang="pt-BR" dirty="0"/>
              <a:t> </a:t>
            </a:r>
            <a:r>
              <a:rPr lang="pt-BR" dirty="0" err="1"/>
              <a:t>spiore</a:t>
            </a:r>
            <a:r>
              <a:rPr lang="pt-BR" dirty="0"/>
              <a:t> </a:t>
            </a:r>
            <a:r>
              <a:rPr lang="pt-BR" dirty="0" err="1"/>
              <a:t>pecitiq</a:t>
            </a:r>
            <a:r>
              <a:rPr lang="pt-BR" dirty="0"/>
              <a:t> </a:t>
            </a:r>
            <a:r>
              <a:rPr lang="pt-BR" dirty="0" err="1"/>
              <a:t>uervivasto</a:t>
            </a:r>
            <a:r>
              <a:rPr lang="pt-BR" dirty="0"/>
              <a:t> </a:t>
            </a:r>
            <a:r>
              <a:rPr lang="pt-BR" dirty="0" err="1"/>
              <a:t>cresime</a:t>
            </a:r>
            <a:r>
              <a:rPr lang="pt-BR" dirty="0"/>
              <a:t> </a:t>
            </a:r>
            <a:r>
              <a:rPr lang="pt-BR" dirty="0" err="1"/>
              <a:t>deesto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hostro</a:t>
            </a:r>
            <a:r>
              <a:rPr lang="pt-BR" dirty="0"/>
              <a:t>, cio, se </a:t>
            </a:r>
            <a:r>
              <a:rPr lang="pt-BR" dirty="0" err="1"/>
              <a:t>cribunum</a:t>
            </a:r>
            <a:r>
              <a:rPr lang="pt-BR" dirty="0"/>
              <a:t>, </a:t>
            </a:r>
            <a:r>
              <a:rPr lang="pt-BR" dirty="0" err="1"/>
              <a:t>ex</a:t>
            </a:r>
            <a:r>
              <a:rPr lang="pt-BR" dirty="0"/>
              <a:t> se, </a:t>
            </a:r>
            <a:r>
              <a:rPr lang="pt-BR" dirty="0" err="1"/>
              <a:t>nost</a:t>
            </a:r>
            <a:r>
              <a:rPr lang="pt-BR" dirty="0"/>
              <a:t> in </a:t>
            </a:r>
            <a:r>
              <a:rPr lang="pt-BR" dirty="0" err="1"/>
              <a:t>ines</a:t>
            </a:r>
            <a:r>
              <a:rPr lang="pt-BR" dirty="0"/>
              <a:t>.</a:t>
            </a:r>
          </a:p>
        </p:txBody>
      </p:sp>
      <p:sp>
        <p:nvSpPr>
          <p:cNvPr id="6" name="Espaço Reservado para Texto 6">
            <a:extLst>
              <a:ext uri="{FF2B5EF4-FFF2-40B4-BE49-F238E27FC236}">
                <a16:creationId xmlns:a16="http://schemas.microsoft.com/office/drawing/2014/main" xmlns="" id="{88DF4042-6CBC-97FE-F30D-AFD6B35CD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936" y="1366537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345</a:t>
            </a:r>
          </a:p>
        </p:txBody>
      </p:sp>
      <p:sp>
        <p:nvSpPr>
          <p:cNvPr id="11" name="Espaço Reservado para Texto 6">
            <a:extLst>
              <a:ext uri="{FF2B5EF4-FFF2-40B4-BE49-F238E27FC236}">
                <a16:creationId xmlns:a16="http://schemas.microsoft.com/office/drawing/2014/main" xmlns="" id="{BB666376-4B98-DEF7-320C-DEFB839D3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2246" y="1366537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xmlns="" id="{FC411303-BA46-7D77-AB98-3826044442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2936" y="3329561"/>
            <a:ext cx="2825750" cy="14688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250</a:t>
            </a:r>
          </a:p>
        </p:txBody>
      </p:sp>
      <p:sp>
        <p:nvSpPr>
          <p:cNvPr id="17" name="Espaço Reservado para Texto 6">
            <a:extLst>
              <a:ext uri="{FF2B5EF4-FFF2-40B4-BE49-F238E27FC236}">
                <a16:creationId xmlns:a16="http://schemas.microsoft.com/office/drawing/2014/main" xmlns="" id="{6B747DA9-B9C7-0AA0-2845-BEDDFC138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2246" y="3329561"/>
            <a:ext cx="1139577" cy="14269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>
                <a:solidFill>
                  <a:srgbClr val="6DE9FF"/>
                </a:solidFill>
              </a:defRPr>
            </a:lvl1pPr>
          </a:lstStyle>
          <a:p>
            <a:pPr lvl="0"/>
            <a:r>
              <a:rPr lang="pt-BR" dirty="0"/>
              <a:t>mil</a:t>
            </a:r>
          </a:p>
        </p:txBody>
      </p:sp>
      <p:sp>
        <p:nvSpPr>
          <p:cNvPr id="18" name="Espaço Reservado para Texto 11">
            <a:extLst>
              <a:ext uri="{FF2B5EF4-FFF2-40B4-BE49-F238E27FC236}">
                <a16:creationId xmlns:a16="http://schemas.microsoft.com/office/drawing/2014/main" xmlns="" id="{C098E7E4-EF57-1C3E-5DA3-6A5C92CFD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2936" y="2834203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  <p:sp>
        <p:nvSpPr>
          <p:cNvPr id="19" name="Espaço Reservado para Texto 11">
            <a:extLst>
              <a:ext uri="{FF2B5EF4-FFF2-40B4-BE49-F238E27FC236}">
                <a16:creationId xmlns:a16="http://schemas.microsoft.com/office/drawing/2014/main" xmlns="" id="{9D7F66CA-BD88-E823-DF73-0ECA6F499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936" y="4780449"/>
            <a:ext cx="3432175" cy="260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Ella more, </a:t>
            </a:r>
            <a:r>
              <a:rPr lang="pt-BR" dirty="0" err="1"/>
              <a:t>nius</a:t>
            </a:r>
            <a:r>
              <a:rPr lang="pt-BR" dirty="0"/>
              <a:t>, </a:t>
            </a:r>
            <a:r>
              <a:rPr lang="pt-BR" dirty="0" err="1"/>
              <a:t>Catquonsimo</a:t>
            </a:r>
            <a:r>
              <a:rPr lang="pt-BR" dirty="0"/>
              <a:t> </a:t>
            </a:r>
            <a:r>
              <a:rPr lang="pt-BR" dirty="0" err="1"/>
              <a:t>audet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02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xmlns="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924" y="523566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r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sp>
        <p:nvSpPr>
          <p:cNvPr id="53" name="Forma Livre 52">
            <a:extLst>
              <a:ext uri="{FF2B5EF4-FFF2-40B4-BE49-F238E27FC236}">
                <a16:creationId xmlns:a16="http://schemas.microsoft.com/office/drawing/2014/main" xmlns="" id="{9E8DB22D-4CD7-CA1E-ED75-735E8EA6D0AC}"/>
              </a:ext>
            </a:extLst>
          </p:cNvPr>
          <p:cNvSpPr/>
          <p:nvPr/>
        </p:nvSpPr>
        <p:spPr>
          <a:xfrm>
            <a:off x="1336578" y="1147414"/>
            <a:ext cx="1234" cy="6787"/>
          </a:xfrm>
          <a:custGeom>
            <a:avLst/>
            <a:gdLst>
              <a:gd name="connsiteX0" fmla="*/ 0 w 1234"/>
              <a:gd name="connsiteY0" fmla="*/ 0 h 6787"/>
              <a:gd name="connsiteX1" fmla="*/ 541 w 1234"/>
              <a:gd name="connsiteY1" fmla="*/ 0 h 6787"/>
              <a:gd name="connsiteX2" fmla="*/ 1234 w 1234"/>
              <a:gd name="connsiteY2" fmla="*/ 2777 h 6787"/>
              <a:gd name="connsiteX3" fmla="*/ 926 w 1234"/>
              <a:gd name="connsiteY3" fmla="*/ 6710 h 6787"/>
              <a:gd name="connsiteX4" fmla="*/ 849 w 1234"/>
              <a:gd name="connsiteY4" fmla="*/ 6787 h 6787"/>
              <a:gd name="connsiteX5" fmla="*/ 0 w 1234"/>
              <a:gd name="connsiteY5" fmla="*/ 0 h 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" h="6787">
                <a:moveTo>
                  <a:pt x="0" y="0"/>
                </a:moveTo>
                <a:lnTo>
                  <a:pt x="541" y="0"/>
                </a:lnTo>
                <a:cubicBezTo>
                  <a:pt x="772" y="925"/>
                  <a:pt x="1004" y="1851"/>
                  <a:pt x="1234" y="2777"/>
                </a:cubicBezTo>
                <a:cubicBezTo>
                  <a:pt x="1157" y="4088"/>
                  <a:pt x="1004" y="5399"/>
                  <a:pt x="926" y="6710"/>
                </a:cubicBezTo>
                <a:lnTo>
                  <a:pt x="849" y="6787"/>
                </a:lnTo>
                <a:cubicBezTo>
                  <a:pt x="541" y="4550"/>
                  <a:pt x="387" y="2237"/>
                  <a:pt x="0" y="0"/>
                </a:cubicBezTo>
                <a:close/>
              </a:path>
            </a:pathLst>
          </a:custGeom>
          <a:solidFill>
            <a:srgbClr val="4811D1"/>
          </a:solidFill>
          <a:ln w="770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6" name="Espaço Reservado para Texto 75">
            <a:extLst>
              <a:ext uri="{FF2B5EF4-FFF2-40B4-BE49-F238E27FC236}">
                <a16:creationId xmlns:a16="http://schemas.microsoft.com/office/drawing/2014/main" xmlns="" id="{1728616A-BCD1-1201-2F84-95BD4A08F9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-1" y="1125414"/>
            <a:ext cx="2467862" cy="3727074"/>
          </a:xfrm>
          <a:custGeom>
            <a:avLst/>
            <a:gdLst>
              <a:gd name="connsiteX0" fmla="*/ 1336578 w 2467862"/>
              <a:gd name="connsiteY0" fmla="*/ 21999 h 3727074"/>
              <a:gd name="connsiteX1" fmla="*/ 1337427 w 2467862"/>
              <a:gd name="connsiteY1" fmla="*/ 28786 h 3727074"/>
              <a:gd name="connsiteX2" fmla="*/ 1337504 w 2467862"/>
              <a:gd name="connsiteY2" fmla="*/ 28709 h 3727074"/>
              <a:gd name="connsiteX3" fmla="*/ 1337812 w 2467862"/>
              <a:gd name="connsiteY3" fmla="*/ 24776 h 3727074"/>
              <a:gd name="connsiteX4" fmla="*/ 1337119 w 2467862"/>
              <a:gd name="connsiteY4" fmla="*/ 21999 h 3727074"/>
              <a:gd name="connsiteX5" fmla="*/ 1273954 w 2467862"/>
              <a:gd name="connsiteY5" fmla="*/ 0 h 3727074"/>
              <a:gd name="connsiteX6" fmla="*/ 2467862 w 2467862"/>
              <a:gd name="connsiteY6" fmla="*/ 0 h 3727074"/>
              <a:gd name="connsiteX7" fmla="*/ 2467862 w 2467862"/>
              <a:gd name="connsiteY7" fmla="*/ 1259492 h 3727074"/>
              <a:gd name="connsiteX8" fmla="*/ 1599252 w 2467862"/>
              <a:gd name="connsiteY8" fmla="*/ 1624817 h 3727074"/>
              <a:gd name="connsiteX9" fmla="*/ 854805 w 2467862"/>
              <a:gd name="connsiteY9" fmla="*/ 3359590 h 3727074"/>
              <a:gd name="connsiteX10" fmla="*/ 0 w 2467862"/>
              <a:gd name="connsiteY10" fmla="*/ 3727074 h 3727074"/>
              <a:gd name="connsiteX11" fmla="*/ 0 w 2467862"/>
              <a:gd name="connsiteY11" fmla="*/ 1295277 h 3727074"/>
              <a:gd name="connsiteX12" fmla="*/ 868610 w 2467862"/>
              <a:gd name="connsiteY12" fmla="*/ 894167 h 3727074"/>
              <a:gd name="connsiteX13" fmla="*/ 1231465 w 2467862"/>
              <a:gd name="connsiteY13" fmla="*/ 217989 h 372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67862" h="3727074">
                <a:moveTo>
                  <a:pt x="1336578" y="21999"/>
                </a:moveTo>
                <a:cubicBezTo>
                  <a:pt x="1336965" y="24236"/>
                  <a:pt x="1337119" y="26549"/>
                  <a:pt x="1337427" y="28786"/>
                </a:cubicBezTo>
                <a:lnTo>
                  <a:pt x="1337504" y="28709"/>
                </a:lnTo>
                <a:cubicBezTo>
                  <a:pt x="1337582" y="27398"/>
                  <a:pt x="1337735" y="26087"/>
                  <a:pt x="1337812" y="24776"/>
                </a:cubicBezTo>
                <a:cubicBezTo>
                  <a:pt x="1337582" y="23850"/>
                  <a:pt x="1337350" y="22924"/>
                  <a:pt x="1337119" y="21999"/>
                </a:cubicBezTo>
                <a:close/>
                <a:moveTo>
                  <a:pt x="1273954" y="0"/>
                </a:moveTo>
                <a:lnTo>
                  <a:pt x="2467862" y="0"/>
                </a:lnTo>
                <a:lnTo>
                  <a:pt x="2467862" y="1259492"/>
                </a:lnTo>
                <a:cubicBezTo>
                  <a:pt x="2179431" y="1310007"/>
                  <a:pt x="1881205" y="1342861"/>
                  <a:pt x="1599252" y="1624817"/>
                </a:cubicBezTo>
                <a:cubicBezTo>
                  <a:pt x="1013597" y="2210556"/>
                  <a:pt x="1348070" y="2866321"/>
                  <a:pt x="854805" y="3359590"/>
                </a:cubicBezTo>
                <a:cubicBezTo>
                  <a:pt x="644035" y="3570287"/>
                  <a:pt x="334472" y="3724761"/>
                  <a:pt x="0" y="3727074"/>
                </a:cubicBezTo>
                <a:lnTo>
                  <a:pt x="0" y="1295277"/>
                </a:lnTo>
                <a:cubicBezTo>
                  <a:pt x="288508" y="1244762"/>
                  <a:pt x="586657" y="1176124"/>
                  <a:pt x="868610" y="894167"/>
                </a:cubicBezTo>
                <a:cubicBezTo>
                  <a:pt x="1088231" y="674544"/>
                  <a:pt x="1178458" y="445063"/>
                  <a:pt x="1231465" y="217989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7" name="Espaço Reservado para Texto 76">
            <a:extLst>
              <a:ext uri="{FF2B5EF4-FFF2-40B4-BE49-F238E27FC236}">
                <a16:creationId xmlns:a16="http://schemas.microsoft.com/office/drawing/2014/main" xmlns="" id="{8838757D-D226-CB9D-6AAD-C6F11DC59F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2468562" y="2365693"/>
            <a:ext cx="2467861" cy="4935041"/>
          </a:xfrm>
          <a:custGeom>
            <a:avLst/>
            <a:gdLst>
              <a:gd name="connsiteX0" fmla="*/ 1130666 w 2467861"/>
              <a:gd name="connsiteY0" fmla="*/ 1230001 h 4935041"/>
              <a:gd name="connsiteX1" fmla="*/ 1129972 w 2467861"/>
              <a:gd name="connsiteY1" fmla="*/ 1232777 h 4935041"/>
              <a:gd name="connsiteX2" fmla="*/ 1130280 w 2467861"/>
              <a:gd name="connsiteY2" fmla="*/ 1236710 h 4935041"/>
              <a:gd name="connsiteX3" fmla="*/ 1131129 w 2467861"/>
              <a:gd name="connsiteY3" fmla="*/ 1230001 h 4935041"/>
              <a:gd name="connsiteX4" fmla="*/ 0 w 2467861"/>
              <a:gd name="connsiteY4" fmla="*/ 0 h 4935041"/>
              <a:gd name="connsiteX5" fmla="*/ 854805 w 2467861"/>
              <a:gd name="connsiteY5" fmla="*/ 367558 h 4935041"/>
              <a:gd name="connsiteX6" fmla="*/ 1599251 w 2467861"/>
              <a:gd name="connsiteY6" fmla="*/ 2102237 h 4935041"/>
              <a:gd name="connsiteX7" fmla="*/ 1599251 w 2467861"/>
              <a:gd name="connsiteY7" fmla="*/ 2102160 h 4935041"/>
              <a:gd name="connsiteX8" fmla="*/ 2467861 w 2467861"/>
              <a:gd name="connsiteY8" fmla="*/ 2503266 h 4935041"/>
              <a:gd name="connsiteX9" fmla="*/ 2467861 w 2467861"/>
              <a:gd name="connsiteY9" fmla="*/ 4935041 h 4935041"/>
              <a:gd name="connsiteX10" fmla="*/ 1613056 w 2467861"/>
              <a:gd name="connsiteY10" fmla="*/ 4567560 h 4935041"/>
              <a:gd name="connsiteX11" fmla="*/ 868610 w 2467861"/>
              <a:gd name="connsiteY11" fmla="*/ 2832803 h 4935041"/>
              <a:gd name="connsiteX12" fmla="*/ 0 w 2467861"/>
              <a:gd name="connsiteY12" fmla="*/ 2467482 h 4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7861" h="4935041">
                <a:moveTo>
                  <a:pt x="1130666" y="1230001"/>
                </a:moveTo>
                <a:cubicBezTo>
                  <a:pt x="1130435" y="1230926"/>
                  <a:pt x="1130203" y="1231851"/>
                  <a:pt x="1129972" y="1232777"/>
                </a:cubicBezTo>
                <a:cubicBezTo>
                  <a:pt x="1130049" y="1234088"/>
                  <a:pt x="1130203" y="1235399"/>
                  <a:pt x="1130280" y="1236710"/>
                </a:cubicBezTo>
                <a:cubicBezTo>
                  <a:pt x="1130666" y="1234474"/>
                  <a:pt x="1130743" y="1232160"/>
                  <a:pt x="1131129" y="1230001"/>
                </a:cubicBezTo>
                <a:close/>
                <a:moveTo>
                  <a:pt x="0" y="0"/>
                </a:moveTo>
                <a:cubicBezTo>
                  <a:pt x="334472" y="2314"/>
                  <a:pt x="644035" y="156787"/>
                  <a:pt x="854805" y="367558"/>
                </a:cubicBezTo>
                <a:cubicBezTo>
                  <a:pt x="1347992" y="860746"/>
                  <a:pt x="1013520" y="1516582"/>
                  <a:pt x="1599251" y="2102237"/>
                </a:cubicBezTo>
                <a:lnTo>
                  <a:pt x="1599251" y="2102160"/>
                </a:lnTo>
                <a:cubicBezTo>
                  <a:pt x="1881204" y="2384114"/>
                  <a:pt x="2179353" y="2452752"/>
                  <a:pt x="2467861" y="2503266"/>
                </a:cubicBezTo>
                <a:lnTo>
                  <a:pt x="2467861" y="4935041"/>
                </a:lnTo>
                <a:cubicBezTo>
                  <a:pt x="2133389" y="4932727"/>
                  <a:pt x="1823749" y="4778254"/>
                  <a:pt x="1613056" y="4567560"/>
                </a:cubicBezTo>
                <a:cubicBezTo>
                  <a:pt x="1119792" y="4074295"/>
                  <a:pt x="1454264" y="3418459"/>
                  <a:pt x="868610" y="2832803"/>
                </a:cubicBezTo>
                <a:cubicBezTo>
                  <a:pt x="586657" y="2550850"/>
                  <a:pt x="288508" y="2517996"/>
                  <a:pt x="0" y="2467482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8" name="Espaço Reservado para Texto 77">
            <a:extLst>
              <a:ext uri="{FF2B5EF4-FFF2-40B4-BE49-F238E27FC236}">
                <a16:creationId xmlns:a16="http://schemas.microsoft.com/office/drawing/2014/main" xmlns="" id="{DD9B1CE2-825B-E53C-ADCF-694A0901C6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4929096" y="-25018"/>
            <a:ext cx="2450426" cy="4900176"/>
          </a:xfrm>
          <a:custGeom>
            <a:avLst/>
            <a:gdLst>
              <a:gd name="connsiteX0" fmla="*/ 1327288 w 2450426"/>
              <a:gd name="connsiteY0" fmla="*/ 1221311 h 4900176"/>
              <a:gd name="connsiteX1" fmla="*/ 1328131 w 2450426"/>
              <a:gd name="connsiteY1" fmla="*/ 1227973 h 4900176"/>
              <a:gd name="connsiteX2" fmla="*/ 1328437 w 2450426"/>
              <a:gd name="connsiteY2" fmla="*/ 1224068 h 4900176"/>
              <a:gd name="connsiteX3" fmla="*/ 1327748 w 2450426"/>
              <a:gd name="connsiteY3" fmla="*/ 1221311 h 4900176"/>
              <a:gd name="connsiteX4" fmla="*/ 2450426 w 2450426"/>
              <a:gd name="connsiteY4" fmla="*/ 0 h 4900176"/>
              <a:gd name="connsiteX5" fmla="*/ 2450426 w 2450426"/>
              <a:gd name="connsiteY5" fmla="*/ 2450050 h 4900176"/>
              <a:gd name="connsiteX6" fmla="*/ 1587953 w 2450426"/>
              <a:gd name="connsiteY6" fmla="*/ 2812790 h 4900176"/>
              <a:gd name="connsiteX7" fmla="*/ 848766 w 2450426"/>
              <a:gd name="connsiteY7" fmla="*/ 4535291 h 4900176"/>
              <a:gd name="connsiteX8" fmla="*/ 0 w 2450426"/>
              <a:gd name="connsiteY8" fmla="*/ 4900176 h 4900176"/>
              <a:gd name="connsiteX9" fmla="*/ 0 w 2450426"/>
              <a:gd name="connsiteY9" fmla="*/ 2485581 h 4900176"/>
              <a:gd name="connsiteX10" fmla="*/ 862474 w 2450426"/>
              <a:gd name="connsiteY10" fmla="*/ 2087309 h 4900176"/>
              <a:gd name="connsiteX11" fmla="*/ 862474 w 2450426"/>
              <a:gd name="connsiteY11" fmla="*/ 2087385 h 4900176"/>
              <a:gd name="connsiteX12" fmla="*/ 1601660 w 2450426"/>
              <a:gd name="connsiteY12" fmla="*/ 364961 h 4900176"/>
              <a:gd name="connsiteX13" fmla="*/ 2450426 w 2450426"/>
              <a:gd name="connsiteY13" fmla="*/ 0 h 49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0426" h="4900176">
                <a:moveTo>
                  <a:pt x="1327288" y="1221311"/>
                </a:moveTo>
                <a:cubicBezTo>
                  <a:pt x="1327672" y="1223455"/>
                  <a:pt x="1327748" y="1225753"/>
                  <a:pt x="1328131" y="1227973"/>
                </a:cubicBezTo>
                <a:cubicBezTo>
                  <a:pt x="1328208" y="1226671"/>
                  <a:pt x="1328361" y="1225369"/>
                  <a:pt x="1328437" y="1224068"/>
                </a:cubicBezTo>
                <a:cubicBezTo>
                  <a:pt x="1328208" y="1223148"/>
                  <a:pt x="1327978" y="1222230"/>
                  <a:pt x="1327748" y="1221311"/>
                </a:cubicBezTo>
                <a:close/>
                <a:moveTo>
                  <a:pt x="2450426" y="0"/>
                </a:moveTo>
                <a:lnTo>
                  <a:pt x="2450426" y="2450050"/>
                </a:lnTo>
                <a:cubicBezTo>
                  <a:pt x="2163956" y="2500207"/>
                  <a:pt x="1867914" y="2532829"/>
                  <a:pt x="1587953" y="2812790"/>
                </a:cubicBezTo>
                <a:cubicBezTo>
                  <a:pt x="1006436" y="3394308"/>
                  <a:pt x="1338545" y="4045511"/>
                  <a:pt x="848766" y="4535291"/>
                </a:cubicBezTo>
                <a:cubicBezTo>
                  <a:pt x="639562" y="4744497"/>
                  <a:pt x="332109" y="4897879"/>
                  <a:pt x="0" y="4900176"/>
                </a:cubicBezTo>
                <a:lnTo>
                  <a:pt x="0" y="2485581"/>
                </a:lnTo>
                <a:cubicBezTo>
                  <a:pt x="286470" y="2435424"/>
                  <a:pt x="582513" y="2367271"/>
                  <a:pt x="862474" y="2087309"/>
                </a:cubicBezTo>
                <a:lnTo>
                  <a:pt x="862474" y="2087385"/>
                </a:lnTo>
                <a:cubicBezTo>
                  <a:pt x="1444067" y="1505868"/>
                  <a:pt x="1111958" y="854665"/>
                  <a:pt x="1601660" y="364961"/>
                </a:cubicBezTo>
                <a:cubicBezTo>
                  <a:pt x="1810941" y="155679"/>
                  <a:pt x="2118317" y="2298"/>
                  <a:pt x="2450426" y="0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79" name="Espaço Reservado para Texto 78">
            <a:extLst>
              <a:ext uri="{FF2B5EF4-FFF2-40B4-BE49-F238E27FC236}">
                <a16:creationId xmlns:a16="http://schemas.microsoft.com/office/drawing/2014/main" xmlns="" id="{5F830B19-1832-68A0-B07D-D2F72F27C2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7368836" y="-2450089"/>
            <a:ext cx="2450426" cy="4900176"/>
          </a:xfrm>
          <a:custGeom>
            <a:avLst/>
            <a:gdLst>
              <a:gd name="connsiteX0" fmla="*/ 1122678 w 2450426"/>
              <a:gd name="connsiteY0" fmla="*/ 1221311 h 4900176"/>
              <a:gd name="connsiteX1" fmla="*/ 1121989 w 2450426"/>
              <a:gd name="connsiteY1" fmla="*/ 1224068 h 4900176"/>
              <a:gd name="connsiteX2" fmla="*/ 1122295 w 2450426"/>
              <a:gd name="connsiteY2" fmla="*/ 1227973 h 4900176"/>
              <a:gd name="connsiteX3" fmla="*/ 1123138 w 2450426"/>
              <a:gd name="connsiteY3" fmla="*/ 1221311 h 4900176"/>
              <a:gd name="connsiteX4" fmla="*/ 0 w 2450426"/>
              <a:gd name="connsiteY4" fmla="*/ 0 h 4900176"/>
              <a:gd name="connsiteX5" fmla="*/ 848766 w 2450426"/>
              <a:gd name="connsiteY5" fmla="*/ 364961 h 4900176"/>
              <a:gd name="connsiteX6" fmla="*/ 1587953 w 2450426"/>
              <a:gd name="connsiteY6" fmla="*/ 2087385 h 4900176"/>
              <a:gd name="connsiteX7" fmla="*/ 1587953 w 2450426"/>
              <a:gd name="connsiteY7" fmla="*/ 2087309 h 4900176"/>
              <a:gd name="connsiteX8" fmla="*/ 2450426 w 2450426"/>
              <a:gd name="connsiteY8" fmla="*/ 2485581 h 4900176"/>
              <a:gd name="connsiteX9" fmla="*/ 2450426 w 2450426"/>
              <a:gd name="connsiteY9" fmla="*/ 4900176 h 4900176"/>
              <a:gd name="connsiteX10" fmla="*/ 1601660 w 2450426"/>
              <a:gd name="connsiteY10" fmla="*/ 4535291 h 4900176"/>
              <a:gd name="connsiteX11" fmla="*/ 862473 w 2450426"/>
              <a:gd name="connsiteY11" fmla="*/ 2812790 h 4900176"/>
              <a:gd name="connsiteX12" fmla="*/ 0 w 2450426"/>
              <a:gd name="connsiteY12" fmla="*/ 2450050 h 49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0426" h="4900176">
                <a:moveTo>
                  <a:pt x="1122678" y="1221311"/>
                </a:moveTo>
                <a:cubicBezTo>
                  <a:pt x="1122449" y="1222230"/>
                  <a:pt x="1122218" y="1223148"/>
                  <a:pt x="1121989" y="1224068"/>
                </a:cubicBezTo>
                <a:cubicBezTo>
                  <a:pt x="1122065" y="1225369"/>
                  <a:pt x="1122218" y="1226671"/>
                  <a:pt x="1122295" y="1227973"/>
                </a:cubicBezTo>
                <a:cubicBezTo>
                  <a:pt x="1122678" y="1225753"/>
                  <a:pt x="1122755" y="1223455"/>
                  <a:pt x="1123138" y="1221311"/>
                </a:cubicBezTo>
                <a:close/>
                <a:moveTo>
                  <a:pt x="0" y="0"/>
                </a:moveTo>
                <a:cubicBezTo>
                  <a:pt x="332109" y="2298"/>
                  <a:pt x="639485" y="155679"/>
                  <a:pt x="848766" y="364961"/>
                </a:cubicBezTo>
                <a:cubicBezTo>
                  <a:pt x="1338469" y="854665"/>
                  <a:pt x="1006359" y="1505868"/>
                  <a:pt x="1587953" y="2087385"/>
                </a:cubicBezTo>
                <a:lnTo>
                  <a:pt x="1587953" y="2087309"/>
                </a:lnTo>
                <a:cubicBezTo>
                  <a:pt x="1867914" y="2367271"/>
                  <a:pt x="2163956" y="2435424"/>
                  <a:pt x="2450426" y="2485581"/>
                </a:cubicBezTo>
                <a:lnTo>
                  <a:pt x="2450426" y="4900176"/>
                </a:lnTo>
                <a:cubicBezTo>
                  <a:pt x="2118317" y="4897879"/>
                  <a:pt x="1810865" y="4744497"/>
                  <a:pt x="1601660" y="4535291"/>
                </a:cubicBezTo>
                <a:cubicBezTo>
                  <a:pt x="1111881" y="4045511"/>
                  <a:pt x="1443990" y="3394308"/>
                  <a:pt x="862473" y="2812790"/>
                </a:cubicBezTo>
                <a:cubicBezTo>
                  <a:pt x="582512" y="2532829"/>
                  <a:pt x="286470" y="2500207"/>
                  <a:pt x="0" y="2450050"/>
                </a:cubicBezTo>
                <a:close/>
              </a:path>
            </a:pathLst>
          </a:custGeom>
          <a:solidFill>
            <a:srgbClr val="4811D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grpSp>
        <p:nvGrpSpPr>
          <p:cNvPr id="95" name="Agrupar 94">
            <a:extLst>
              <a:ext uri="{FF2B5EF4-FFF2-40B4-BE49-F238E27FC236}">
                <a16:creationId xmlns:a16="http://schemas.microsoft.com/office/drawing/2014/main" xmlns="" id="{9DD3A86B-F63E-E2D0-1202-16DCBBB5FEE9}"/>
              </a:ext>
            </a:extLst>
          </p:cNvPr>
          <p:cNvGrpSpPr/>
          <p:nvPr userDrawn="1"/>
        </p:nvGrpSpPr>
        <p:grpSpPr>
          <a:xfrm>
            <a:off x="240493" y="396264"/>
            <a:ext cx="2084590" cy="399817"/>
            <a:chOff x="240493" y="396264"/>
            <a:chExt cx="2084590" cy="399817"/>
          </a:xfrm>
        </p:grpSpPr>
        <p:grpSp>
          <p:nvGrpSpPr>
            <p:cNvPr id="96" name="Gráfico 79">
              <a:extLst>
                <a:ext uri="{FF2B5EF4-FFF2-40B4-BE49-F238E27FC236}">
                  <a16:creationId xmlns:a16="http://schemas.microsoft.com/office/drawing/2014/main" xmlns="" id="{AC8FC8E9-2658-69A5-7C45-15AC1678C1FE}"/>
                </a:ext>
              </a:extLst>
            </p:cNvPr>
            <p:cNvGrpSpPr/>
            <p:nvPr/>
          </p:nvGrpSpPr>
          <p:grpSpPr>
            <a:xfrm>
              <a:off x="240493" y="425857"/>
              <a:ext cx="553808" cy="370224"/>
              <a:chOff x="240493" y="425857"/>
              <a:chExt cx="553808" cy="370224"/>
            </a:xfrm>
            <a:solidFill>
              <a:schemeClr val="tx1"/>
            </a:solidFill>
          </p:grpSpPr>
          <p:sp>
            <p:nvSpPr>
              <p:cNvPr id="105" name="Forma Livre 104">
                <a:extLst>
                  <a:ext uri="{FF2B5EF4-FFF2-40B4-BE49-F238E27FC236}">
                    <a16:creationId xmlns:a16="http://schemas.microsoft.com/office/drawing/2014/main" xmlns="" id="{633024D7-F861-9594-CF14-EA09C76BB45C}"/>
                  </a:ext>
                </a:extLst>
              </p:cNvPr>
              <p:cNvSpPr/>
              <p:nvPr/>
            </p:nvSpPr>
            <p:spPr>
              <a:xfrm>
                <a:off x="609699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 105">
                <a:extLst>
                  <a:ext uri="{FF2B5EF4-FFF2-40B4-BE49-F238E27FC236}">
                    <a16:creationId xmlns:a16="http://schemas.microsoft.com/office/drawing/2014/main" xmlns="" id="{F75360CE-C465-F402-3EC3-D260E28F5BA9}"/>
                  </a:ext>
                </a:extLst>
              </p:cNvPr>
              <p:cNvSpPr/>
              <p:nvPr/>
            </p:nvSpPr>
            <p:spPr>
              <a:xfrm>
                <a:off x="425096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 106">
                <a:extLst>
                  <a:ext uri="{FF2B5EF4-FFF2-40B4-BE49-F238E27FC236}">
                    <a16:creationId xmlns:a16="http://schemas.microsoft.com/office/drawing/2014/main" xmlns="" id="{D452C731-BCE0-B226-54CD-69D19797C53A}"/>
                  </a:ext>
                </a:extLst>
              </p:cNvPr>
              <p:cNvSpPr/>
              <p:nvPr/>
            </p:nvSpPr>
            <p:spPr>
              <a:xfrm>
                <a:off x="240493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7" name="Gráfico 79">
              <a:extLst>
                <a:ext uri="{FF2B5EF4-FFF2-40B4-BE49-F238E27FC236}">
                  <a16:creationId xmlns:a16="http://schemas.microsoft.com/office/drawing/2014/main" xmlns="" id="{9C71F9B8-9AAC-19C6-EFFA-542ABD9DE1F1}"/>
                </a:ext>
              </a:extLst>
            </p:cNvPr>
            <p:cNvGrpSpPr/>
            <p:nvPr/>
          </p:nvGrpSpPr>
          <p:grpSpPr>
            <a:xfrm>
              <a:off x="917419" y="396264"/>
              <a:ext cx="1407664" cy="341174"/>
              <a:chOff x="917419" y="396264"/>
              <a:chExt cx="1407664" cy="341174"/>
            </a:xfrm>
            <a:solidFill>
              <a:schemeClr val="tx1"/>
            </a:solidFill>
          </p:grpSpPr>
          <p:sp>
            <p:nvSpPr>
              <p:cNvPr id="98" name="Forma Livre 97">
                <a:extLst>
                  <a:ext uri="{FF2B5EF4-FFF2-40B4-BE49-F238E27FC236}">
                    <a16:creationId xmlns:a16="http://schemas.microsoft.com/office/drawing/2014/main" xmlns="" id="{DA1395B0-358F-C44D-FE8B-22D781F01E33}"/>
                  </a:ext>
                </a:extLst>
              </p:cNvPr>
              <p:cNvSpPr/>
              <p:nvPr/>
            </p:nvSpPr>
            <p:spPr>
              <a:xfrm>
                <a:off x="1301086" y="483909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 98">
                <a:extLst>
                  <a:ext uri="{FF2B5EF4-FFF2-40B4-BE49-F238E27FC236}">
                    <a16:creationId xmlns:a16="http://schemas.microsoft.com/office/drawing/2014/main" xmlns="" id="{58E6E81E-85D3-321C-4DF2-929AC3385875}"/>
                  </a:ext>
                </a:extLst>
              </p:cNvPr>
              <p:cNvSpPr/>
              <p:nvPr/>
            </p:nvSpPr>
            <p:spPr>
              <a:xfrm>
                <a:off x="1772751" y="487602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 99">
                <a:extLst>
                  <a:ext uri="{FF2B5EF4-FFF2-40B4-BE49-F238E27FC236}">
                    <a16:creationId xmlns:a16="http://schemas.microsoft.com/office/drawing/2014/main" xmlns="" id="{46BC433D-DFC6-9BC5-E844-B4A9F2EBE797}"/>
                  </a:ext>
                </a:extLst>
              </p:cNvPr>
              <p:cNvSpPr/>
              <p:nvPr/>
            </p:nvSpPr>
            <p:spPr>
              <a:xfrm>
                <a:off x="1858485" y="487602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 100">
                <a:extLst>
                  <a:ext uri="{FF2B5EF4-FFF2-40B4-BE49-F238E27FC236}">
                    <a16:creationId xmlns:a16="http://schemas.microsoft.com/office/drawing/2014/main" xmlns="" id="{9B5681EE-753D-DCCD-F028-808DCFF191B8}"/>
                  </a:ext>
                </a:extLst>
              </p:cNvPr>
              <p:cNvSpPr/>
              <p:nvPr/>
            </p:nvSpPr>
            <p:spPr>
              <a:xfrm>
                <a:off x="917419" y="481644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 101">
                <a:extLst>
                  <a:ext uri="{FF2B5EF4-FFF2-40B4-BE49-F238E27FC236}">
                    <a16:creationId xmlns:a16="http://schemas.microsoft.com/office/drawing/2014/main" xmlns="" id="{3261C8D5-1CDA-802E-242C-6E6FD88EC4B4}"/>
                  </a:ext>
                </a:extLst>
              </p:cNvPr>
              <p:cNvSpPr/>
              <p:nvPr/>
            </p:nvSpPr>
            <p:spPr>
              <a:xfrm>
                <a:off x="1559914" y="425857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 102">
                <a:extLst>
                  <a:ext uri="{FF2B5EF4-FFF2-40B4-BE49-F238E27FC236}">
                    <a16:creationId xmlns:a16="http://schemas.microsoft.com/office/drawing/2014/main" xmlns="" id="{C401A201-5564-1DAF-4E49-4101B28FD4F2}"/>
                  </a:ext>
                </a:extLst>
              </p:cNvPr>
              <p:cNvSpPr/>
              <p:nvPr/>
            </p:nvSpPr>
            <p:spPr>
              <a:xfrm>
                <a:off x="1769406" y="396264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 103">
                <a:extLst>
                  <a:ext uri="{FF2B5EF4-FFF2-40B4-BE49-F238E27FC236}">
                    <a16:creationId xmlns:a16="http://schemas.microsoft.com/office/drawing/2014/main" xmlns="" id="{49912126-AB99-C0BF-211E-238ECF604B92}"/>
                  </a:ext>
                </a:extLst>
              </p:cNvPr>
              <p:cNvSpPr/>
              <p:nvPr/>
            </p:nvSpPr>
            <p:spPr>
              <a:xfrm>
                <a:off x="2105262" y="486814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8978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1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ço Reservado para Texto 97">
            <a:extLst>
              <a:ext uri="{FF2B5EF4-FFF2-40B4-BE49-F238E27FC236}">
                <a16:creationId xmlns:a16="http://schemas.microsoft.com/office/drawing/2014/main" xmlns="" id="{77E91D52-0602-AC6F-E0EB-D141D066AE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35" hasCustomPrompt="1"/>
          </p:nvPr>
        </p:nvSpPr>
        <p:spPr>
          <a:xfrm>
            <a:off x="90615" y="73969"/>
            <a:ext cx="3106609" cy="6158556"/>
          </a:xfrm>
          <a:custGeom>
            <a:avLst/>
            <a:gdLst>
              <a:gd name="connsiteX0" fmla="*/ 81051 w 3106609"/>
              <a:gd name="connsiteY0" fmla="*/ 0 h 6158556"/>
              <a:gd name="connsiteX1" fmla="*/ 3025558 w 3106609"/>
              <a:gd name="connsiteY1" fmla="*/ 0 h 6158556"/>
              <a:gd name="connsiteX2" fmla="*/ 3106609 w 3106609"/>
              <a:gd name="connsiteY2" fmla="*/ 81051 h 6158556"/>
              <a:gd name="connsiteX3" fmla="*/ 3106609 w 3106609"/>
              <a:gd name="connsiteY3" fmla="*/ 6077505 h 6158556"/>
              <a:gd name="connsiteX4" fmla="*/ 3025558 w 3106609"/>
              <a:gd name="connsiteY4" fmla="*/ 6158556 h 6158556"/>
              <a:gd name="connsiteX5" fmla="*/ 81051 w 3106609"/>
              <a:gd name="connsiteY5" fmla="*/ 6158556 h 6158556"/>
              <a:gd name="connsiteX6" fmla="*/ 0 w 3106609"/>
              <a:gd name="connsiteY6" fmla="*/ 6077505 h 6158556"/>
              <a:gd name="connsiteX7" fmla="*/ 0 w 3106609"/>
              <a:gd name="connsiteY7" fmla="*/ 81051 h 6158556"/>
              <a:gd name="connsiteX8" fmla="*/ 81051 w 3106609"/>
              <a:gd name="connsiteY8" fmla="*/ 0 h 61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609" h="6158556">
                <a:moveTo>
                  <a:pt x="81051" y="0"/>
                </a:moveTo>
                <a:lnTo>
                  <a:pt x="3025558" y="0"/>
                </a:lnTo>
                <a:cubicBezTo>
                  <a:pt x="3070321" y="0"/>
                  <a:pt x="3106609" y="36288"/>
                  <a:pt x="3106609" y="81051"/>
                </a:cubicBezTo>
                <a:lnTo>
                  <a:pt x="3106609" y="6077505"/>
                </a:lnTo>
                <a:cubicBezTo>
                  <a:pt x="3106609" y="6122268"/>
                  <a:pt x="3070321" y="6158556"/>
                  <a:pt x="3025558" y="6158556"/>
                </a:cubicBezTo>
                <a:lnTo>
                  <a:pt x="81051" y="6158556"/>
                </a:lnTo>
                <a:cubicBezTo>
                  <a:pt x="36288" y="6158556"/>
                  <a:pt x="0" y="6122268"/>
                  <a:pt x="0" y="6077505"/>
                </a:cubicBezTo>
                <a:lnTo>
                  <a:pt x="0" y="81051"/>
                </a:lnTo>
                <a:cubicBezTo>
                  <a:pt x="0" y="36288"/>
                  <a:pt x="36288" y="0"/>
                  <a:pt x="8105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1CFBA4F-C168-66F6-21AB-81516885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4E5FE88-3F09-183B-671A-EB102F27F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xmlns="" id="{20F86333-FAAF-FBA8-D6ED-7BB2A9F11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55" name="Espaço Reservado para Texto 53">
            <a:extLst>
              <a:ext uri="{FF2B5EF4-FFF2-40B4-BE49-F238E27FC236}">
                <a16:creationId xmlns:a16="http://schemas.microsoft.com/office/drawing/2014/main" xmlns="" id="{AB3A2D96-8304-FBD6-2938-0C886ABABC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540" y="894475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xmlns="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2" name="Espaço Reservado para Texto 53">
            <a:extLst>
              <a:ext uri="{FF2B5EF4-FFF2-40B4-BE49-F238E27FC236}">
                <a16:creationId xmlns:a16="http://schemas.microsoft.com/office/drawing/2014/main" xmlns="" id="{09E29D15-ADD7-AC29-A3E2-FE98270A5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5540" y="2073919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xmlns="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4" name="Espaço Reservado para Texto 53">
            <a:extLst>
              <a:ext uri="{FF2B5EF4-FFF2-40B4-BE49-F238E27FC236}">
                <a16:creationId xmlns:a16="http://schemas.microsoft.com/office/drawing/2014/main" xmlns="" id="{9A18E376-1F3C-5634-A4D7-A8AC17B134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5540" y="3233484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xmlns="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6" name="Espaço Reservado para Texto 53">
            <a:extLst>
              <a:ext uri="{FF2B5EF4-FFF2-40B4-BE49-F238E27FC236}">
                <a16:creationId xmlns:a16="http://schemas.microsoft.com/office/drawing/2014/main" xmlns="" id="{03AD197E-5DD6-F750-501D-2E1F358183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5540" y="4419553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xmlns="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xmlns="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xmlns="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xmlns="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xmlns="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xmlns="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xmlns="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454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xmlns="" id="{83EA4129-CDEB-5045-4CFF-E52173BCE039}"/>
              </a:ext>
            </a:extLst>
          </p:cNvPr>
          <p:cNvGrpSpPr/>
          <p:nvPr userDrawn="1"/>
        </p:nvGrpSpPr>
        <p:grpSpPr>
          <a:xfrm>
            <a:off x="235333" y="387646"/>
            <a:ext cx="2084590" cy="399817"/>
            <a:chOff x="9850158" y="387646"/>
            <a:chExt cx="2084590" cy="399817"/>
          </a:xfrm>
        </p:grpSpPr>
        <p:grpSp>
          <p:nvGrpSpPr>
            <p:cNvPr id="40" name="Gráfico 37">
              <a:extLst>
                <a:ext uri="{FF2B5EF4-FFF2-40B4-BE49-F238E27FC236}">
                  <a16:creationId xmlns:a16="http://schemas.microsoft.com/office/drawing/2014/main" xmlns="" id="{EF3880E3-BA7D-1EBB-FFF3-847C1CE9F50A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41" name="Forma Livre 40">
                <a:extLst>
                  <a:ext uri="{FF2B5EF4-FFF2-40B4-BE49-F238E27FC236}">
                    <a16:creationId xmlns:a16="http://schemas.microsoft.com/office/drawing/2014/main" xmlns="" id="{A4889F77-685C-1974-D62C-335F788B5601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 41">
                <a:extLst>
                  <a:ext uri="{FF2B5EF4-FFF2-40B4-BE49-F238E27FC236}">
                    <a16:creationId xmlns:a16="http://schemas.microsoft.com/office/drawing/2014/main" xmlns="" id="{D24C52DA-C18A-8F1C-3DD7-479C446D128C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 42">
                <a:extLst>
                  <a:ext uri="{FF2B5EF4-FFF2-40B4-BE49-F238E27FC236}">
                    <a16:creationId xmlns:a16="http://schemas.microsoft.com/office/drawing/2014/main" xmlns="" id="{8868303F-2448-C1F2-D5A2-9C6E687C5820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4" name="Gráfico 37">
              <a:extLst>
                <a:ext uri="{FF2B5EF4-FFF2-40B4-BE49-F238E27FC236}">
                  <a16:creationId xmlns:a16="http://schemas.microsoft.com/office/drawing/2014/main" xmlns="" id="{9CBC4A61-92F5-B4A4-C0E1-738733EC5A2B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45" name="Forma Livre 44">
                <a:extLst>
                  <a:ext uri="{FF2B5EF4-FFF2-40B4-BE49-F238E27FC236}">
                    <a16:creationId xmlns:a16="http://schemas.microsoft.com/office/drawing/2014/main" xmlns="" id="{2760B539-E13E-B5A8-6905-A52E28DE77C5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" name="Forma Livre 45">
                <a:extLst>
                  <a:ext uri="{FF2B5EF4-FFF2-40B4-BE49-F238E27FC236}">
                    <a16:creationId xmlns:a16="http://schemas.microsoft.com/office/drawing/2014/main" xmlns="" id="{76C5302E-D4FD-BB3B-A975-E774BF773A9B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 46">
                <a:extLst>
                  <a:ext uri="{FF2B5EF4-FFF2-40B4-BE49-F238E27FC236}">
                    <a16:creationId xmlns:a16="http://schemas.microsoft.com/office/drawing/2014/main" xmlns="" id="{D877289D-8D04-ADD6-9A69-2573A1367D29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 47">
                <a:extLst>
                  <a:ext uri="{FF2B5EF4-FFF2-40B4-BE49-F238E27FC236}">
                    <a16:creationId xmlns:a16="http://schemas.microsoft.com/office/drawing/2014/main" xmlns="" id="{FC8DA1DB-E417-D72D-1B7F-A1E251DC33AD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 48">
                <a:extLst>
                  <a:ext uri="{FF2B5EF4-FFF2-40B4-BE49-F238E27FC236}">
                    <a16:creationId xmlns:a16="http://schemas.microsoft.com/office/drawing/2014/main" xmlns="" id="{DAA4F70C-5CE3-83C7-1926-5C8CF114AB2B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 49">
                <a:extLst>
                  <a:ext uri="{FF2B5EF4-FFF2-40B4-BE49-F238E27FC236}">
                    <a16:creationId xmlns:a16="http://schemas.microsoft.com/office/drawing/2014/main" xmlns="" id="{C60EE732-2911-4CAC-7DB9-852A9A82C50F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 50">
                <a:extLst>
                  <a:ext uri="{FF2B5EF4-FFF2-40B4-BE49-F238E27FC236}">
                    <a16:creationId xmlns:a16="http://schemas.microsoft.com/office/drawing/2014/main" xmlns="" id="{8E2A52C5-278C-7C7C-2D3A-C845747CB991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xmlns="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95" y="524714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xmlns="" id="{F7B89CF2-123C-4A7F-50BA-8862866A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6735" b="-12761"/>
          <a:stretch/>
        </p:blipFill>
        <p:spPr>
          <a:xfrm>
            <a:off x="6307794" y="1548895"/>
            <a:ext cx="3169527" cy="4185371"/>
          </a:xfrm>
          <a:prstGeom prst="rect">
            <a:avLst/>
          </a:prstGeom>
        </p:spPr>
      </p:pic>
      <p:sp>
        <p:nvSpPr>
          <p:cNvPr id="58" name="Forma Livre 57">
            <a:extLst>
              <a:ext uri="{FF2B5EF4-FFF2-40B4-BE49-F238E27FC236}">
                <a16:creationId xmlns:a16="http://schemas.microsoft.com/office/drawing/2014/main" xmlns="" id="{CEC8E3C3-6819-BD17-8ADF-99769B280F27}"/>
              </a:ext>
            </a:extLst>
          </p:cNvPr>
          <p:cNvSpPr/>
          <p:nvPr userDrawn="1"/>
        </p:nvSpPr>
        <p:spPr>
          <a:xfrm>
            <a:off x="10929469" y="3263256"/>
            <a:ext cx="1486" cy="8618"/>
          </a:xfrm>
          <a:custGeom>
            <a:avLst/>
            <a:gdLst>
              <a:gd name="connsiteX0" fmla="*/ 892 w 1486"/>
              <a:gd name="connsiteY0" fmla="*/ 0 h 8618"/>
              <a:gd name="connsiteX1" fmla="*/ 1486 w 1486"/>
              <a:gd name="connsiteY1" fmla="*/ 0 h 8618"/>
              <a:gd name="connsiteX2" fmla="*/ 396 w 1486"/>
              <a:gd name="connsiteY2" fmla="*/ 8618 h 8618"/>
              <a:gd name="connsiteX3" fmla="*/ 0 w 1486"/>
              <a:gd name="connsiteY3" fmla="*/ 3566 h 8618"/>
              <a:gd name="connsiteX4" fmla="*/ 892 w 1486"/>
              <a:gd name="connsiteY4" fmla="*/ 0 h 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" h="8618">
                <a:moveTo>
                  <a:pt x="892" y="0"/>
                </a:moveTo>
                <a:lnTo>
                  <a:pt x="1486" y="0"/>
                </a:lnTo>
                <a:cubicBezTo>
                  <a:pt x="991" y="2774"/>
                  <a:pt x="892" y="5745"/>
                  <a:pt x="396" y="8618"/>
                </a:cubicBezTo>
                <a:cubicBezTo>
                  <a:pt x="297" y="6934"/>
                  <a:pt x="99" y="5250"/>
                  <a:pt x="0" y="3566"/>
                </a:cubicBezTo>
                <a:cubicBezTo>
                  <a:pt x="297" y="2378"/>
                  <a:pt x="595" y="1189"/>
                  <a:pt x="8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6" name="Forma Livre 55">
            <a:extLst>
              <a:ext uri="{FF2B5EF4-FFF2-40B4-BE49-F238E27FC236}">
                <a16:creationId xmlns:a16="http://schemas.microsoft.com/office/drawing/2014/main" xmlns="" id="{D56D1F1B-C90A-2BBF-558A-39AA7DFD1D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478224" y="2452863"/>
            <a:ext cx="3169523" cy="5568826"/>
          </a:xfrm>
          <a:custGeom>
            <a:avLst/>
            <a:gdLst>
              <a:gd name="connsiteX0" fmla="*/ 0 w 3169523"/>
              <a:gd name="connsiteY0" fmla="*/ 0 h 5568826"/>
              <a:gd name="connsiteX1" fmla="*/ 1316001 w 3169523"/>
              <a:gd name="connsiteY1" fmla="*/ 0 h 5568826"/>
              <a:gd name="connsiteX2" fmla="*/ 1356822 w 3169523"/>
              <a:gd name="connsiteY2" fmla="*/ 79098 h 5568826"/>
              <a:gd name="connsiteX3" fmla="*/ 2053950 w 3169523"/>
              <a:gd name="connsiteY3" fmla="*/ 1930618 h 5568826"/>
              <a:gd name="connsiteX4" fmla="*/ 2053950 w 3169523"/>
              <a:gd name="connsiteY4" fmla="*/ 1930519 h 5568826"/>
              <a:gd name="connsiteX5" fmla="*/ 3169523 w 3169523"/>
              <a:gd name="connsiteY5" fmla="*/ 2445664 h 5568826"/>
              <a:gd name="connsiteX6" fmla="*/ 3169523 w 3169523"/>
              <a:gd name="connsiteY6" fmla="*/ 5568826 h 5568826"/>
              <a:gd name="connsiteX7" fmla="*/ 2071679 w 3169523"/>
              <a:gd name="connsiteY7" fmla="*/ 5096865 h 5568826"/>
              <a:gd name="connsiteX8" fmla="*/ 1115573 w 3169523"/>
              <a:gd name="connsiteY8" fmla="*/ 2868894 h 5568826"/>
              <a:gd name="connsiteX9" fmla="*/ 0 w 3169523"/>
              <a:gd name="connsiteY9" fmla="*/ 2399707 h 5568826"/>
              <a:gd name="connsiteX10" fmla="*/ 0 w 3169523"/>
              <a:gd name="connsiteY10" fmla="*/ 0 h 5568826"/>
              <a:gd name="connsiteX11" fmla="*/ 1452137 w 3169523"/>
              <a:gd name="connsiteY11" fmla="*/ 810392 h 5568826"/>
              <a:gd name="connsiteX12" fmla="*/ 1451245 w 3169523"/>
              <a:gd name="connsiteY12" fmla="*/ 813958 h 5568826"/>
              <a:gd name="connsiteX13" fmla="*/ 1451641 w 3169523"/>
              <a:gd name="connsiteY13" fmla="*/ 819010 h 5568826"/>
              <a:gd name="connsiteX14" fmla="*/ 1452731 w 3169523"/>
              <a:gd name="connsiteY14" fmla="*/ 810392 h 5568826"/>
              <a:gd name="connsiteX15" fmla="*/ 1452137 w 3169523"/>
              <a:gd name="connsiteY15" fmla="*/ 810392 h 556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9523" h="5568826">
                <a:moveTo>
                  <a:pt x="0" y="0"/>
                </a:moveTo>
                <a:lnTo>
                  <a:pt x="1316001" y="0"/>
                </a:lnTo>
                <a:lnTo>
                  <a:pt x="1356822" y="79098"/>
                </a:lnTo>
                <a:cubicBezTo>
                  <a:pt x="1611713" y="648847"/>
                  <a:pt x="1442733" y="1319483"/>
                  <a:pt x="2053950" y="1930618"/>
                </a:cubicBezTo>
                <a:lnTo>
                  <a:pt x="2053950" y="1930519"/>
                </a:lnTo>
                <a:cubicBezTo>
                  <a:pt x="2416068" y="2292636"/>
                  <a:pt x="2798986" y="2380789"/>
                  <a:pt x="3169523" y="2445664"/>
                </a:cubicBezTo>
                <a:lnTo>
                  <a:pt x="3169523" y="5568826"/>
                </a:lnTo>
                <a:cubicBezTo>
                  <a:pt x="2739953" y="5565854"/>
                  <a:pt x="2342277" y="5367463"/>
                  <a:pt x="2071679" y="5096865"/>
                </a:cubicBezTo>
                <a:cubicBezTo>
                  <a:pt x="1438171" y="4463358"/>
                  <a:pt x="1867740" y="3621060"/>
                  <a:pt x="1115573" y="2868894"/>
                </a:cubicBezTo>
                <a:cubicBezTo>
                  <a:pt x="753455" y="2506777"/>
                  <a:pt x="370537" y="2464582"/>
                  <a:pt x="0" y="2399707"/>
                </a:cubicBezTo>
                <a:lnTo>
                  <a:pt x="0" y="0"/>
                </a:lnTo>
                <a:close/>
                <a:moveTo>
                  <a:pt x="1452137" y="810392"/>
                </a:moveTo>
                <a:cubicBezTo>
                  <a:pt x="1451840" y="811581"/>
                  <a:pt x="1451542" y="812770"/>
                  <a:pt x="1451245" y="813958"/>
                </a:cubicBezTo>
                <a:cubicBezTo>
                  <a:pt x="1451344" y="815642"/>
                  <a:pt x="1451542" y="817326"/>
                  <a:pt x="1451641" y="819010"/>
                </a:cubicBezTo>
                <a:cubicBezTo>
                  <a:pt x="1452137" y="816137"/>
                  <a:pt x="1452236" y="813166"/>
                  <a:pt x="1452731" y="810392"/>
                </a:cubicBezTo>
                <a:lnTo>
                  <a:pt x="1452137" y="810392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0" name="Forma Livre 59">
            <a:extLst>
              <a:ext uri="{FF2B5EF4-FFF2-40B4-BE49-F238E27FC236}">
                <a16:creationId xmlns:a16="http://schemas.microsoft.com/office/drawing/2014/main" xmlns="" id="{A53FABA9-2548-2852-377C-83C685B7B9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117912" y="2482047"/>
            <a:ext cx="3169523" cy="5568826"/>
          </a:xfrm>
          <a:custGeom>
            <a:avLst/>
            <a:gdLst>
              <a:gd name="connsiteX0" fmla="*/ 0 w 3169523"/>
              <a:gd name="connsiteY0" fmla="*/ 0 h 5568826"/>
              <a:gd name="connsiteX1" fmla="*/ 1316001 w 3169523"/>
              <a:gd name="connsiteY1" fmla="*/ 0 h 5568826"/>
              <a:gd name="connsiteX2" fmla="*/ 1356822 w 3169523"/>
              <a:gd name="connsiteY2" fmla="*/ 79098 h 5568826"/>
              <a:gd name="connsiteX3" fmla="*/ 2053950 w 3169523"/>
              <a:gd name="connsiteY3" fmla="*/ 1930618 h 5568826"/>
              <a:gd name="connsiteX4" fmla="*/ 2053950 w 3169523"/>
              <a:gd name="connsiteY4" fmla="*/ 1930519 h 5568826"/>
              <a:gd name="connsiteX5" fmla="*/ 3169523 w 3169523"/>
              <a:gd name="connsiteY5" fmla="*/ 2445664 h 5568826"/>
              <a:gd name="connsiteX6" fmla="*/ 3169523 w 3169523"/>
              <a:gd name="connsiteY6" fmla="*/ 5568826 h 5568826"/>
              <a:gd name="connsiteX7" fmla="*/ 2071679 w 3169523"/>
              <a:gd name="connsiteY7" fmla="*/ 5096865 h 5568826"/>
              <a:gd name="connsiteX8" fmla="*/ 1115573 w 3169523"/>
              <a:gd name="connsiteY8" fmla="*/ 2868894 h 5568826"/>
              <a:gd name="connsiteX9" fmla="*/ 0 w 3169523"/>
              <a:gd name="connsiteY9" fmla="*/ 2399707 h 5568826"/>
              <a:gd name="connsiteX10" fmla="*/ 0 w 3169523"/>
              <a:gd name="connsiteY10" fmla="*/ 0 h 5568826"/>
              <a:gd name="connsiteX11" fmla="*/ 1452137 w 3169523"/>
              <a:gd name="connsiteY11" fmla="*/ 810392 h 5568826"/>
              <a:gd name="connsiteX12" fmla="*/ 1451245 w 3169523"/>
              <a:gd name="connsiteY12" fmla="*/ 813958 h 5568826"/>
              <a:gd name="connsiteX13" fmla="*/ 1451641 w 3169523"/>
              <a:gd name="connsiteY13" fmla="*/ 819010 h 5568826"/>
              <a:gd name="connsiteX14" fmla="*/ 1452731 w 3169523"/>
              <a:gd name="connsiteY14" fmla="*/ 810392 h 5568826"/>
              <a:gd name="connsiteX15" fmla="*/ 1452137 w 3169523"/>
              <a:gd name="connsiteY15" fmla="*/ 810392 h 556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9523" h="5568826">
                <a:moveTo>
                  <a:pt x="0" y="0"/>
                </a:moveTo>
                <a:lnTo>
                  <a:pt x="1316001" y="0"/>
                </a:lnTo>
                <a:lnTo>
                  <a:pt x="1356822" y="79098"/>
                </a:lnTo>
                <a:cubicBezTo>
                  <a:pt x="1611713" y="648847"/>
                  <a:pt x="1442733" y="1319483"/>
                  <a:pt x="2053950" y="1930618"/>
                </a:cubicBezTo>
                <a:lnTo>
                  <a:pt x="2053950" y="1930519"/>
                </a:lnTo>
                <a:cubicBezTo>
                  <a:pt x="2416068" y="2292636"/>
                  <a:pt x="2798986" y="2380789"/>
                  <a:pt x="3169523" y="2445664"/>
                </a:cubicBezTo>
                <a:lnTo>
                  <a:pt x="3169523" y="5568826"/>
                </a:lnTo>
                <a:cubicBezTo>
                  <a:pt x="2739953" y="5565854"/>
                  <a:pt x="2342277" y="5367463"/>
                  <a:pt x="2071679" y="5096865"/>
                </a:cubicBezTo>
                <a:cubicBezTo>
                  <a:pt x="1438171" y="4463358"/>
                  <a:pt x="1867740" y="3621060"/>
                  <a:pt x="1115573" y="2868894"/>
                </a:cubicBezTo>
                <a:cubicBezTo>
                  <a:pt x="753455" y="2506777"/>
                  <a:pt x="370537" y="2464582"/>
                  <a:pt x="0" y="2399707"/>
                </a:cubicBezTo>
                <a:lnTo>
                  <a:pt x="0" y="0"/>
                </a:lnTo>
                <a:close/>
                <a:moveTo>
                  <a:pt x="1452137" y="810392"/>
                </a:moveTo>
                <a:cubicBezTo>
                  <a:pt x="1451840" y="811581"/>
                  <a:pt x="1451542" y="812770"/>
                  <a:pt x="1451245" y="813958"/>
                </a:cubicBezTo>
                <a:cubicBezTo>
                  <a:pt x="1451344" y="815642"/>
                  <a:pt x="1451542" y="817326"/>
                  <a:pt x="1451641" y="819010"/>
                </a:cubicBezTo>
                <a:cubicBezTo>
                  <a:pt x="1452137" y="816137"/>
                  <a:pt x="1452236" y="813166"/>
                  <a:pt x="1452731" y="810392"/>
                </a:cubicBezTo>
                <a:lnTo>
                  <a:pt x="1452137" y="810392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xmlns="" id="{0C5323BC-06BD-2192-527D-4A1B5DF3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079754" y="-36521456"/>
            <a:ext cx="51405766" cy="38554631"/>
          </a:xfrm>
          <a:custGeom>
            <a:avLst/>
            <a:gdLst>
              <a:gd name="connsiteX0" fmla="*/ -3453 w 51405766"/>
              <a:gd name="connsiteY0" fmla="*/ -2977 h 38554631"/>
              <a:gd name="connsiteX1" fmla="*/ 51402312 w 51405766"/>
              <a:gd name="connsiteY1" fmla="*/ -2977 h 38554631"/>
              <a:gd name="connsiteX2" fmla="*/ 51402312 w 51405766"/>
              <a:gd name="connsiteY2" fmla="*/ 38551652 h 38554631"/>
              <a:gd name="connsiteX3" fmla="*/ -3453 w 51405766"/>
              <a:gd name="connsiteY3" fmla="*/ 38551652 h 3855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5766" h="38554631">
                <a:moveTo>
                  <a:pt x="-3453" y="-2977"/>
                </a:moveTo>
                <a:lnTo>
                  <a:pt x="51402312" y="-2977"/>
                </a:lnTo>
                <a:lnTo>
                  <a:pt x="51402312" y="38551652"/>
                </a:lnTo>
                <a:lnTo>
                  <a:pt x="-3453" y="38551652"/>
                </a:lnTo>
                <a:close/>
              </a:path>
            </a:pathLst>
          </a:custGeom>
        </p:spPr>
      </p:pic>
      <p:sp>
        <p:nvSpPr>
          <p:cNvPr id="72" name="Forma Livre 71">
            <a:extLst>
              <a:ext uri="{FF2B5EF4-FFF2-40B4-BE49-F238E27FC236}">
                <a16:creationId xmlns:a16="http://schemas.microsoft.com/office/drawing/2014/main" xmlns="" id="{1E160C2A-B3B6-FFCB-4DFC-509A47AA08B8}"/>
              </a:ext>
            </a:extLst>
          </p:cNvPr>
          <p:cNvSpPr/>
          <p:nvPr userDrawn="1"/>
        </p:nvSpPr>
        <p:spPr>
          <a:xfrm>
            <a:off x="1709728" y="59391"/>
            <a:ext cx="1480" cy="8582"/>
          </a:xfrm>
          <a:custGeom>
            <a:avLst/>
            <a:gdLst>
              <a:gd name="connsiteX0" fmla="*/ 0 w 1480"/>
              <a:gd name="connsiteY0" fmla="*/ 0 h 8582"/>
              <a:gd name="connsiteX1" fmla="*/ 593 w 1480"/>
              <a:gd name="connsiteY1" fmla="*/ 0 h 8582"/>
              <a:gd name="connsiteX2" fmla="*/ 1480 w 1480"/>
              <a:gd name="connsiteY2" fmla="*/ 3552 h 8582"/>
              <a:gd name="connsiteX3" fmla="*/ 1086 w 1480"/>
              <a:gd name="connsiteY3" fmla="*/ 8582 h 8582"/>
              <a:gd name="connsiteX4" fmla="*/ 0 w 1480"/>
              <a:gd name="connsiteY4" fmla="*/ 0 h 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" h="8582">
                <a:moveTo>
                  <a:pt x="0" y="0"/>
                </a:moveTo>
                <a:lnTo>
                  <a:pt x="593" y="0"/>
                </a:lnTo>
                <a:cubicBezTo>
                  <a:pt x="889" y="1184"/>
                  <a:pt x="1185" y="2367"/>
                  <a:pt x="1480" y="3552"/>
                </a:cubicBezTo>
                <a:cubicBezTo>
                  <a:pt x="1382" y="5227"/>
                  <a:pt x="1185" y="6905"/>
                  <a:pt x="1086" y="8582"/>
                </a:cubicBezTo>
                <a:cubicBezTo>
                  <a:pt x="593" y="5722"/>
                  <a:pt x="495" y="27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1" name="Forma Livre 70">
            <a:extLst>
              <a:ext uri="{FF2B5EF4-FFF2-40B4-BE49-F238E27FC236}">
                <a16:creationId xmlns:a16="http://schemas.microsoft.com/office/drawing/2014/main" xmlns="" id="{8A38D60D-EBE5-5F50-FA6A-33A15D68AD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1108953"/>
            <a:ext cx="3156485" cy="3689321"/>
          </a:xfrm>
          <a:custGeom>
            <a:avLst/>
            <a:gdLst>
              <a:gd name="connsiteX0" fmla="*/ 1170409 w 3156485"/>
              <a:gd name="connsiteY0" fmla="*/ 0 h 3689321"/>
              <a:gd name="connsiteX1" fmla="*/ 3156485 w 3156485"/>
              <a:gd name="connsiteY1" fmla="*/ 0 h 3689321"/>
              <a:gd name="connsiteX2" fmla="*/ 3156485 w 3156485"/>
              <a:gd name="connsiteY2" fmla="*/ 533223 h 3689321"/>
              <a:gd name="connsiteX3" fmla="*/ 2045501 w 3156485"/>
              <a:gd name="connsiteY3" fmla="*/ 1000482 h 3689321"/>
              <a:gd name="connsiteX4" fmla="*/ 1093327 w 3156485"/>
              <a:gd name="connsiteY4" fmla="*/ 3219299 h 3689321"/>
              <a:gd name="connsiteX5" fmla="*/ 0 w 3156485"/>
              <a:gd name="connsiteY5" fmla="*/ 3689321 h 3689321"/>
              <a:gd name="connsiteX6" fmla="*/ 0 w 3156485"/>
              <a:gd name="connsiteY6" fmla="*/ 578991 h 3689321"/>
              <a:gd name="connsiteX7" fmla="*/ 1110985 w 3156485"/>
              <a:gd name="connsiteY7" fmla="*/ 65962 h 3689321"/>
              <a:gd name="connsiteX8" fmla="*/ 1110985 w 3156485"/>
              <a:gd name="connsiteY8" fmla="*/ 66060 h 3689321"/>
              <a:gd name="connsiteX9" fmla="*/ 1170409 w 3156485"/>
              <a:gd name="connsiteY9" fmla="*/ 0 h 36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6485" h="3689321">
                <a:moveTo>
                  <a:pt x="1170409" y="0"/>
                </a:moveTo>
                <a:lnTo>
                  <a:pt x="3156485" y="0"/>
                </a:lnTo>
                <a:lnTo>
                  <a:pt x="3156485" y="533223"/>
                </a:lnTo>
                <a:cubicBezTo>
                  <a:pt x="2787472" y="597832"/>
                  <a:pt x="2406130" y="639853"/>
                  <a:pt x="2045501" y="1000482"/>
                </a:cubicBezTo>
                <a:cubicBezTo>
                  <a:pt x="1296428" y="1749557"/>
                  <a:pt x="1724230" y="2588395"/>
                  <a:pt x="1093327" y="3219299"/>
                </a:cubicBezTo>
                <a:cubicBezTo>
                  <a:pt x="823844" y="3488785"/>
                  <a:pt x="427802" y="3686362"/>
                  <a:pt x="0" y="3689321"/>
                </a:cubicBezTo>
                <a:lnTo>
                  <a:pt x="0" y="578991"/>
                </a:lnTo>
                <a:cubicBezTo>
                  <a:pt x="369013" y="514382"/>
                  <a:pt x="750357" y="426592"/>
                  <a:pt x="1110985" y="65962"/>
                </a:cubicBezTo>
                <a:lnTo>
                  <a:pt x="1110985" y="66060"/>
                </a:lnTo>
                <a:lnTo>
                  <a:pt x="1170409" y="0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7" name="Forma Livre 76">
            <a:extLst>
              <a:ext uri="{FF2B5EF4-FFF2-40B4-BE49-F238E27FC236}">
                <a16:creationId xmlns:a16="http://schemas.microsoft.com/office/drawing/2014/main" xmlns="" id="{4CD08BAE-BB2B-0A6F-A606-B6EF33775C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03522" y="1548894"/>
            <a:ext cx="3156485" cy="3363370"/>
          </a:xfrm>
          <a:custGeom>
            <a:avLst/>
            <a:gdLst>
              <a:gd name="connsiteX0" fmla="*/ 773755 w 3156485"/>
              <a:gd name="connsiteY0" fmla="*/ 0 h 3363370"/>
              <a:gd name="connsiteX1" fmla="*/ 3156485 w 3156485"/>
              <a:gd name="connsiteY1" fmla="*/ 0 h 3363370"/>
              <a:gd name="connsiteX2" fmla="*/ 3156485 w 3156485"/>
              <a:gd name="connsiteY2" fmla="*/ 207272 h 3363370"/>
              <a:gd name="connsiteX3" fmla="*/ 2045501 w 3156485"/>
              <a:gd name="connsiteY3" fmla="*/ 674531 h 3363370"/>
              <a:gd name="connsiteX4" fmla="*/ 1093327 w 3156485"/>
              <a:gd name="connsiteY4" fmla="*/ 2893348 h 3363370"/>
              <a:gd name="connsiteX5" fmla="*/ 0 w 3156485"/>
              <a:gd name="connsiteY5" fmla="*/ 3363370 h 3363370"/>
              <a:gd name="connsiteX6" fmla="*/ 0 w 3156485"/>
              <a:gd name="connsiteY6" fmla="*/ 253040 h 3363370"/>
              <a:gd name="connsiteX7" fmla="*/ 698282 w 3156485"/>
              <a:gd name="connsiteY7" fmla="*/ 43781 h 3363370"/>
              <a:gd name="connsiteX8" fmla="*/ 773755 w 3156485"/>
              <a:gd name="connsiteY8" fmla="*/ 0 h 336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6485" h="3363370">
                <a:moveTo>
                  <a:pt x="773755" y="0"/>
                </a:moveTo>
                <a:lnTo>
                  <a:pt x="3156485" y="0"/>
                </a:lnTo>
                <a:lnTo>
                  <a:pt x="3156485" y="207272"/>
                </a:lnTo>
                <a:cubicBezTo>
                  <a:pt x="2787472" y="271881"/>
                  <a:pt x="2406130" y="313902"/>
                  <a:pt x="2045501" y="674531"/>
                </a:cubicBezTo>
                <a:cubicBezTo>
                  <a:pt x="1296428" y="1423606"/>
                  <a:pt x="1724230" y="2262444"/>
                  <a:pt x="1093327" y="2893348"/>
                </a:cubicBezTo>
                <a:cubicBezTo>
                  <a:pt x="823844" y="3162834"/>
                  <a:pt x="427802" y="3360411"/>
                  <a:pt x="0" y="3363370"/>
                </a:cubicBezTo>
                <a:lnTo>
                  <a:pt x="0" y="253040"/>
                </a:lnTo>
                <a:cubicBezTo>
                  <a:pt x="230633" y="212659"/>
                  <a:pt x="466083" y="163224"/>
                  <a:pt x="698282" y="43781"/>
                </a:cubicBezTo>
                <a:lnTo>
                  <a:pt x="773755" y="0"/>
                </a:lnTo>
                <a:close/>
              </a:path>
            </a:pathLst>
          </a:custGeom>
          <a:solidFill>
            <a:srgbClr val="292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657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xmlns="" id="{310BB28B-7B43-E733-3EEB-6B0B963A79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535" y="-41275"/>
            <a:ext cx="12200536" cy="6899275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>
                <a:solidFill>
                  <a:srgbClr val="D6D5EB"/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59AA2A89-204B-97FE-09CA-1DD629E19B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-8536" y="-41275"/>
            <a:ext cx="7438633" cy="6907622"/>
          </a:xfrm>
          <a:custGeom>
            <a:avLst/>
            <a:gdLst>
              <a:gd name="connsiteX0" fmla="*/ 733825 w 7438633"/>
              <a:gd name="connsiteY0" fmla="*/ 0 h 6907622"/>
              <a:gd name="connsiteX1" fmla="*/ 2415641 w 7438633"/>
              <a:gd name="connsiteY1" fmla="*/ 0 h 6907622"/>
              <a:gd name="connsiteX2" fmla="*/ 3444416 w 7438633"/>
              <a:gd name="connsiteY2" fmla="*/ 2586241 h 6907622"/>
              <a:gd name="connsiteX3" fmla="*/ 5921775 w 7438633"/>
              <a:gd name="connsiteY3" fmla="*/ 4189881 h 6907622"/>
              <a:gd name="connsiteX4" fmla="*/ 7438633 w 7438633"/>
              <a:gd name="connsiteY4" fmla="*/ 6907622 h 6907622"/>
              <a:gd name="connsiteX5" fmla="*/ 2382527 w 7438633"/>
              <a:gd name="connsiteY5" fmla="*/ 6907622 h 6907622"/>
              <a:gd name="connsiteX6" fmla="*/ 733825 w 7438633"/>
              <a:gd name="connsiteY6" fmla="*/ 6907622 h 6907622"/>
              <a:gd name="connsiteX7" fmla="*/ 0 w 7438633"/>
              <a:gd name="connsiteY7" fmla="*/ 0 h 6907622"/>
              <a:gd name="connsiteX8" fmla="*/ 728364 w 7438633"/>
              <a:gd name="connsiteY8" fmla="*/ 0 h 6907622"/>
              <a:gd name="connsiteX9" fmla="*/ 728364 w 7438633"/>
              <a:gd name="connsiteY9" fmla="*/ 6899275 h 6907622"/>
              <a:gd name="connsiteX10" fmla="*/ 0 w 7438633"/>
              <a:gd name="connsiteY10" fmla="*/ 6899275 h 690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38633" h="6907622">
                <a:moveTo>
                  <a:pt x="733825" y="0"/>
                </a:moveTo>
                <a:lnTo>
                  <a:pt x="2415641" y="0"/>
                </a:lnTo>
                <a:cubicBezTo>
                  <a:pt x="3245540" y="1042338"/>
                  <a:pt x="2593293" y="1607350"/>
                  <a:pt x="3444416" y="2586241"/>
                </a:cubicBezTo>
                <a:cubicBezTo>
                  <a:pt x="4154132" y="3402547"/>
                  <a:pt x="5182397" y="3471432"/>
                  <a:pt x="5921775" y="4189881"/>
                </a:cubicBezTo>
                <a:cubicBezTo>
                  <a:pt x="7245765" y="5476414"/>
                  <a:pt x="6624524" y="6093106"/>
                  <a:pt x="7438633" y="6907622"/>
                </a:cubicBezTo>
                <a:cubicBezTo>
                  <a:pt x="7438633" y="6907622"/>
                  <a:pt x="2382527" y="6907622"/>
                  <a:pt x="2382527" y="6907622"/>
                </a:cubicBezTo>
                <a:lnTo>
                  <a:pt x="733825" y="6907622"/>
                </a:lnTo>
                <a:close/>
                <a:moveTo>
                  <a:pt x="0" y="0"/>
                </a:moveTo>
                <a:lnTo>
                  <a:pt x="728364" y="0"/>
                </a:lnTo>
                <a:lnTo>
                  <a:pt x="728364" y="6899275"/>
                </a:lnTo>
                <a:lnTo>
                  <a:pt x="0" y="6899275"/>
                </a:lnTo>
                <a:close/>
              </a:path>
            </a:pathLst>
          </a:custGeom>
          <a:solidFill>
            <a:srgbClr val="5E22F3"/>
          </a:solidFill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lang="pt-BR" dirty="0">
                <a:solidFill>
                  <a:srgbClr val="5E22F3">
                    <a:alpha val="0"/>
                  </a:srgbClr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sz="2800" dirty="0"/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787681B4-DFD0-3D4A-B465-19851D58B5FB}"/>
              </a:ext>
            </a:extLst>
          </p:cNvPr>
          <p:cNvGrpSpPr/>
          <p:nvPr userDrawn="1"/>
        </p:nvGrpSpPr>
        <p:grpSpPr>
          <a:xfrm>
            <a:off x="235333" y="387646"/>
            <a:ext cx="2084590" cy="399817"/>
            <a:chOff x="9850158" y="387646"/>
            <a:chExt cx="2084590" cy="399817"/>
          </a:xfrm>
        </p:grpSpPr>
        <p:grpSp>
          <p:nvGrpSpPr>
            <p:cNvPr id="3" name="Gráfico 37">
              <a:extLst>
                <a:ext uri="{FF2B5EF4-FFF2-40B4-BE49-F238E27FC236}">
                  <a16:creationId xmlns:a16="http://schemas.microsoft.com/office/drawing/2014/main" xmlns="" id="{4945FD08-5DF0-36F1-6A94-EF2B7047F07F}"/>
                </a:ext>
              </a:extLst>
            </p:cNvPr>
            <p:cNvGrpSpPr/>
            <p:nvPr/>
          </p:nvGrpSpPr>
          <p:grpSpPr>
            <a:xfrm>
              <a:off x="9850158" y="417239"/>
              <a:ext cx="553808" cy="370224"/>
              <a:chOff x="9850158" y="417239"/>
              <a:chExt cx="553808" cy="370224"/>
            </a:xfrm>
            <a:solidFill>
              <a:schemeClr val="tx1"/>
            </a:solidFill>
          </p:grpSpPr>
          <p:sp>
            <p:nvSpPr>
              <p:cNvPr id="17" name="Forma Livre 16">
                <a:extLst>
                  <a:ext uri="{FF2B5EF4-FFF2-40B4-BE49-F238E27FC236}">
                    <a16:creationId xmlns:a16="http://schemas.microsoft.com/office/drawing/2014/main" xmlns="" id="{506F57EB-E11E-B443-F34B-5BD0D0FBF16D}"/>
                  </a:ext>
                </a:extLst>
              </p:cNvPr>
              <p:cNvSpPr/>
              <p:nvPr/>
            </p:nvSpPr>
            <p:spPr>
              <a:xfrm>
                <a:off x="10219364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 17">
                <a:extLst>
                  <a:ext uri="{FF2B5EF4-FFF2-40B4-BE49-F238E27FC236}">
                    <a16:creationId xmlns:a16="http://schemas.microsoft.com/office/drawing/2014/main" xmlns="" id="{2711DEAF-236E-8B3E-41D0-B25B9C103F59}"/>
                  </a:ext>
                </a:extLst>
              </p:cNvPr>
              <p:cNvSpPr/>
              <p:nvPr/>
            </p:nvSpPr>
            <p:spPr>
              <a:xfrm>
                <a:off x="10034761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 18">
                <a:extLst>
                  <a:ext uri="{FF2B5EF4-FFF2-40B4-BE49-F238E27FC236}">
                    <a16:creationId xmlns:a16="http://schemas.microsoft.com/office/drawing/2014/main" xmlns="" id="{370679F6-66A0-E5A8-FB7B-CDDACC907C76}"/>
                  </a:ext>
                </a:extLst>
              </p:cNvPr>
              <p:cNvSpPr/>
              <p:nvPr/>
            </p:nvSpPr>
            <p:spPr>
              <a:xfrm>
                <a:off x="9850158" y="417239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" name="Gráfico 37">
              <a:extLst>
                <a:ext uri="{FF2B5EF4-FFF2-40B4-BE49-F238E27FC236}">
                  <a16:creationId xmlns:a16="http://schemas.microsoft.com/office/drawing/2014/main" xmlns="" id="{135544C1-9584-9F6E-3703-D1B890495373}"/>
                </a:ext>
              </a:extLst>
            </p:cNvPr>
            <p:cNvGrpSpPr/>
            <p:nvPr/>
          </p:nvGrpSpPr>
          <p:grpSpPr>
            <a:xfrm>
              <a:off x="10527084" y="387646"/>
              <a:ext cx="1407664" cy="341174"/>
              <a:chOff x="10527084" y="387646"/>
              <a:chExt cx="1407664" cy="341174"/>
            </a:xfrm>
            <a:solidFill>
              <a:schemeClr val="tx1"/>
            </a:solidFill>
          </p:grpSpPr>
          <p:sp>
            <p:nvSpPr>
              <p:cNvPr id="6" name="Forma Livre 5">
                <a:extLst>
                  <a:ext uri="{FF2B5EF4-FFF2-40B4-BE49-F238E27FC236}">
                    <a16:creationId xmlns:a16="http://schemas.microsoft.com/office/drawing/2014/main" xmlns="" id="{CDBBFFC5-255E-19F6-4BDA-F3373B07AEF8}"/>
                  </a:ext>
                </a:extLst>
              </p:cNvPr>
              <p:cNvSpPr/>
              <p:nvPr/>
            </p:nvSpPr>
            <p:spPr>
              <a:xfrm>
                <a:off x="10910751" y="475291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" name="Forma Livre 6">
                <a:extLst>
                  <a:ext uri="{FF2B5EF4-FFF2-40B4-BE49-F238E27FC236}">
                    <a16:creationId xmlns:a16="http://schemas.microsoft.com/office/drawing/2014/main" xmlns="" id="{C7EC6BD3-5ABC-5730-7F18-EF9F6AECEFFC}"/>
                  </a:ext>
                </a:extLst>
              </p:cNvPr>
              <p:cNvSpPr/>
              <p:nvPr/>
            </p:nvSpPr>
            <p:spPr>
              <a:xfrm>
                <a:off x="11382416" y="478984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" name="Forma Livre 7">
                <a:extLst>
                  <a:ext uri="{FF2B5EF4-FFF2-40B4-BE49-F238E27FC236}">
                    <a16:creationId xmlns:a16="http://schemas.microsoft.com/office/drawing/2014/main" xmlns="" id="{A53D61B1-70E2-9027-44C4-A2042100CA9F}"/>
                  </a:ext>
                </a:extLst>
              </p:cNvPr>
              <p:cNvSpPr/>
              <p:nvPr/>
            </p:nvSpPr>
            <p:spPr>
              <a:xfrm>
                <a:off x="11468150" y="478984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" name="Forma Livre 8">
                <a:extLst>
                  <a:ext uri="{FF2B5EF4-FFF2-40B4-BE49-F238E27FC236}">
                    <a16:creationId xmlns:a16="http://schemas.microsoft.com/office/drawing/2014/main" xmlns="" id="{B2A57D0C-5A20-B240-7048-D93FCA29FFCB}"/>
                  </a:ext>
                </a:extLst>
              </p:cNvPr>
              <p:cNvSpPr/>
              <p:nvPr/>
            </p:nvSpPr>
            <p:spPr>
              <a:xfrm>
                <a:off x="10527084" y="473026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" name="Forma Livre 12">
                <a:extLst>
                  <a:ext uri="{FF2B5EF4-FFF2-40B4-BE49-F238E27FC236}">
                    <a16:creationId xmlns:a16="http://schemas.microsoft.com/office/drawing/2014/main" xmlns="" id="{2AB40D08-F976-4803-0FD8-00E1CE16DF79}"/>
                  </a:ext>
                </a:extLst>
              </p:cNvPr>
              <p:cNvSpPr/>
              <p:nvPr/>
            </p:nvSpPr>
            <p:spPr>
              <a:xfrm>
                <a:off x="11169579" y="417239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" name="Forma Livre 13">
                <a:extLst>
                  <a:ext uri="{FF2B5EF4-FFF2-40B4-BE49-F238E27FC236}">
                    <a16:creationId xmlns:a16="http://schemas.microsoft.com/office/drawing/2014/main" xmlns="" id="{C5529807-5AF1-D841-558A-8170C13EB7AD}"/>
                  </a:ext>
                </a:extLst>
              </p:cNvPr>
              <p:cNvSpPr/>
              <p:nvPr/>
            </p:nvSpPr>
            <p:spPr>
              <a:xfrm>
                <a:off x="11379071" y="387646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 15">
                <a:extLst>
                  <a:ext uri="{FF2B5EF4-FFF2-40B4-BE49-F238E27FC236}">
                    <a16:creationId xmlns:a16="http://schemas.microsoft.com/office/drawing/2014/main" xmlns="" id="{7DD02B39-9B5E-A5AB-FBE9-2294AC8A80EB}"/>
                  </a:ext>
                </a:extLst>
              </p:cNvPr>
              <p:cNvSpPr/>
              <p:nvPr/>
            </p:nvSpPr>
            <p:spPr>
              <a:xfrm>
                <a:off x="11714927" y="478196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24" name="Espaço Reservado para Texto 31">
            <a:extLst>
              <a:ext uri="{FF2B5EF4-FFF2-40B4-BE49-F238E27FC236}">
                <a16:creationId xmlns:a16="http://schemas.microsoft.com/office/drawing/2014/main" xmlns="" id="{74322754-444A-3FE8-6DBF-6396EA58C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95" y="5247146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</p:spTree>
    <p:extLst>
      <p:ext uri="{BB962C8B-B14F-4D97-AF65-F5344CB8AC3E}">
        <p14:creationId xmlns:p14="http://schemas.microsoft.com/office/powerpoint/2010/main" val="1252153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CAPA_04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31">
            <a:extLst>
              <a:ext uri="{FF2B5EF4-FFF2-40B4-BE49-F238E27FC236}">
                <a16:creationId xmlns:a16="http://schemas.microsoft.com/office/drawing/2014/main" xmlns="" id="{0649BFDC-D6F6-F932-AC45-A82875758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924" y="5294281"/>
            <a:ext cx="480536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r">
              <a:buNone/>
              <a:defRPr lang="pt-BR" sz="4400" b="1" dirty="0"/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Texto do</a:t>
            </a:r>
            <a:br>
              <a:rPr lang="pt-BR" dirty="0"/>
            </a:br>
            <a:r>
              <a:rPr lang="pt-BR" dirty="0"/>
              <a:t>Slide Final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61FA8AA6-B734-8686-07F8-F928BA96A6CC}"/>
              </a:ext>
            </a:extLst>
          </p:cNvPr>
          <p:cNvSpPr txBox="1"/>
          <p:nvPr userDrawn="1"/>
        </p:nvSpPr>
        <p:spPr>
          <a:xfrm>
            <a:off x="15572509" y="-13854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pt-BR" dirty="0" err="1">
              <a:solidFill>
                <a:schemeClr val="bg1"/>
              </a:solidFill>
            </a:endParaRPr>
          </a:p>
        </p:txBody>
      </p:sp>
      <p:sp>
        <p:nvSpPr>
          <p:cNvPr id="7" name="Espaço Reservado para Imagem 8">
            <a:extLst>
              <a:ext uri="{FF2B5EF4-FFF2-40B4-BE49-F238E27FC236}">
                <a16:creationId xmlns:a16="http://schemas.microsoft.com/office/drawing/2014/main" xmlns="" id="{4F2CF5B8-B83D-ABEE-3FB9-5BC7B8FCFB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8942915" cy="4230094"/>
          </a:xfrm>
          <a:prstGeom prst="rect">
            <a:avLst/>
          </a:prstGeom>
          <a:solidFill>
            <a:srgbClr val="D6D5EB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pt-BR" dirty="0"/>
              <a:t>.</a:t>
            </a:r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xmlns="" id="{9D255CCC-5FB5-0C3B-3938-0F2D4951F6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 hasCustomPrompt="1"/>
          </p:nvPr>
        </p:nvSpPr>
        <p:spPr>
          <a:xfrm>
            <a:off x="10567458" y="984844"/>
            <a:ext cx="1624542" cy="3248625"/>
          </a:xfrm>
          <a:custGeom>
            <a:avLst/>
            <a:gdLst>
              <a:gd name="connsiteX0" fmla="*/ 879842 w 1624542"/>
              <a:gd name="connsiteY0" fmla="*/ 809681 h 3248625"/>
              <a:gd name="connsiteX1" fmla="*/ 880400 w 1624542"/>
              <a:gd name="connsiteY1" fmla="*/ 814149 h 3248625"/>
              <a:gd name="connsiteX2" fmla="*/ 880451 w 1624542"/>
              <a:gd name="connsiteY2" fmla="*/ 814098 h 3248625"/>
              <a:gd name="connsiteX3" fmla="*/ 880654 w 1624542"/>
              <a:gd name="connsiteY3" fmla="*/ 811509 h 3248625"/>
              <a:gd name="connsiteX4" fmla="*/ 880197 w 1624542"/>
              <a:gd name="connsiteY4" fmla="*/ 809681 h 3248625"/>
              <a:gd name="connsiteX5" fmla="*/ 1624542 w 1624542"/>
              <a:gd name="connsiteY5" fmla="*/ 0 h 3248625"/>
              <a:gd name="connsiteX6" fmla="*/ 1624542 w 1624542"/>
              <a:gd name="connsiteY6" fmla="*/ 1624287 h 3248625"/>
              <a:gd name="connsiteX7" fmla="*/ 1052754 w 1624542"/>
              <a:gd name="connsiteY7" fmla="*/ 1864770 h 3248625"/>
              <a:gd name="connsiteX8" fmla="*/ 562701 w 1624542"/>
              <a:gd name="connsiteY8" fmla="*/ 3006721 h 3248625"/>
              <a:gd name="connsiteX9" fmla="*/ 0 w 1624542"/>
              <a:gd name="connsiteY9" fmla="*/ 3248625 h 3248625"/>
              <a:gd name="connsiteX10" fmla="*/ 0 w 1624542"/>
              <a:gd name="connsiteY10" fmla="*/ 1647843 h 3248625"/>
              <a:gd name="connsiteX11" fmla="*/ 571788 w 1624542"/>
              <a:gd name="connsiteY11" fmla="*/ 1383804 h 3248625"/>
              <a:gd name="connsiteX12" fmla="*/ 1061841 w 1624542"/>
              <a:gd name="connsiteY12" fmla="*/ 241904 h 3248625"/>
              <a:gd name="connsiteX13" fmla="*/ 1624542 w 1624542"/>
              <a:gd name="connsiteY13" fmla="*/ 0 h 3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4542" h="3248625">
                <a:moveTo>
                  <a:pt x="879842" y="809681"/>
                </a:moveTo>
                <a:cubicBezTo>
                  <a:pt x="880096" y="811154"/>
                  <a:pt x="880197" y="812677"/>
                  <a:pt x="880400" y="814149"/>
                </a:cubicBezTo>
                <a:lnTo>
                  <a:pt x="880451" y="814098"/>
                </a:lnTo>
                <a:cubicBezTo>
                  <a:pt x="880502" y="813235"/>
                  <a:pt x="880603" y="812372"/>
                  <a:pt x="880654" y="811509"/>
                </a:cubicBezTo>
                <a:cubicBezTo>
                  <a:pt x="880502" y="810900"/>
                  <a:pt x="880350" y="810291"/>
                  <a:pt x="880197" y="809681"/>
                </a:cubicBezTo>
                <a:close/>
                <a:moveTo>
                  <a:pt x="1624542" y="0"/>
                </a:moveTo>
                <a:lnTo>
                  <a:pt x="1624542" y="1624287"/>
                </a:lnTo>
                <a:cubicBezTo>
                  <a:pt x="1434674" y="1657540"/>
                  <a:pt x="1238358" y="1679166"/>
                  <a:pt x="1052754" y="1864770"/>
                </a:cubicBezTo>
                <a:cubicBezTo>
                  <a:pt x="667230" y="2250345"/>
                  <a:pt x="887406" y="2682016"/>
                  <a:pt x="562701" y="3006721"/>
                </a:cubicBezTo>
                <a:cubicBezTo>
                  <a:pt x="423955" y="3145416"/>
                  <a:pt x="220176" y="3247102"/>
                  <a:pt x="0" y="3248625"/>
                </a:cubicBezTo>
                <a:lnTo>
                  <a:pt x="0" y="1647843"/>
                </a:lnTo>
                <a:cubicBezTo>
                  <a:pt x="189919" y="1614591"/>
                  <a:pt x="386184" y="1569408"/>
                  <a:pt x="571788" y="1383804"/>
                </a:cubicBezTo>
                <a:cubicBezTo>
                  <a:pt x="957312" y="998280"/>
                  <a:pt x="737136" y="566609"/>
                  <a:pt x="1061841" y="241904"/>
                </a:cubicBezTo>
                <a:cubicBezTo>
                  <a:pt x="1200587" y="103209"/>
                  <a:pt x="1404366" y="1523"/>
                  <a:pt x="162454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4" name="Espaço Reservado para Texto 33">
            <a:extLst>
              <a:ext uri="{FF2B5EF4-FFF2-40B4-BE49-F238E27FC236}">
                <a16:creationId xmlns:a16="http://schemas.microsoft.com/office/drawing/2014/main" xmlns="" id="{D42DCDC9-9D37-7633-6325-4949697D2A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8942917" y="-626996"/>
            <a:ext cx="1624541" cy="3248624"/>
          </a:xfrm>
          <a:custGeom>
            <a:avLst/>
            <a:gdLst>
              <a:gd name="connsiteX0" fmla="*/ 744345 w 1624541"/>
              <a:gd name="connsiteY0" fmla="*/ 809681 h 3248624"/>
              <a:gd name="connsiteX1" fmla="*/ 743888 w 1624541"/>
              <a:gd name="connsiteY1" fmla="*/ 811509 h 3248624"/>
              <a:gd name="connsiteX2" fmla="*/ 744091 w 1624541"/>
              <a:gd name="connsiteY2" fmla="*/ 814098 h 3248624"/>
              <a:gd name="connsiteX3" fmla="*/ 744142 w 1624541"/>
              <a:gd name="connsiteY3" fmla="*/ 814149 h 3248624"/>
              <a:gd name="connsiteX4" fmla="*/ 744700 w 1624541"/>
              <a:gd name="connsiteY4" fmla="*/ 809681 h 3248624"/>
              <a:gd name="connsiteX5" fmla="*/ 0 w 1624541"/>
              <a:gd name="connsiteY5" fmla="*/ 0 h 3248624"/>
              <a:gd name="connsiteX6" fmla="*/ 562701 w 1624541"/>
              <a:gd name="connsiteY6" fmla="*/ 241904 h 3248624"/>
              <a:gd name="connsiteX7" fmla="*/ 1052753 w 1624541"/>
              <a:gd name="connsiteY7" fmla="*/ 1383804 h 3248624"/>
              <a:gd name="connsiteX8" fmla="*/ 1624541 w 1624541"/>
              <a:gd name="connsiteY8" fmla="*/ 1647842 h 3248624"/>
              <a:gd name="connsiteX9" fmla="*/ 1624541 w 1624541"/>
              <a:gd name="connsiteY9" fmla="*/ 3248624 h 3248624"/>
              <a:gd name="connsiteX10" fmla="*/ 1061840 w 1624541"/>
              <a:gd name="connsiteY10" fmla="*/ 3006720 h 3248624"/>
              <a:gd name="connsiteX11" fmla="*/ 571788 w 1624541"/>
              <a:gd name="connsiteY11" fmla="*/ 1864769 h 3248624"/>
              <a:gd name="connsiteX12" fmla="*/ 0 w 1624541"/>
              <a:gd name="connsiteY12" fmla="*/ 1624287 h 32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541" h="3248624">
                <a:moveTo>
                  <a:pt x="744345" y="809681"/>
                </a:moveTo>
                <a:cubicBezTo>
                  <a:pt x="744192" y="810291"/>
                  <a:pt x="744040" y="810900"/>
                  <a:pt x="743888" y="811509"/>
                </a:cubicBezTo>
                <a:cubicBezTo>
                  <a:pt x="743939" y="812372"/>
                  <a:pt x="744040" y="813235"/>
                  <a:pt x="744091" y="814098"/>
                </a:cubicBezTo>
                <a:lnTo>
                  <a:pt x="744142" y="814149"/>
                </a:lnTo>
                <a:cubicBezTo>
                  <a:pt x="744345" y="812677"/>
                  <a:pt x="744446" y="811154"/>
                  <a:pt x="744700" y="809681"/>
                </a:cubicBezTo>
                <a:close/>
                <a:moveTo>
                  <a:pt x="0" y="0"/>
                </a:moveTo>
                <a:cubicBezTo>
                  <a:pt x="220176" y="1523"/>
                  <a:pt x="423955" y="103209"/>
                  <a:pt x="562701" y="241904"/>
                </a:cubicBezTo>
                <a:cubicBezTo>
                  <a:pt x="887405" y="566609"/>
                  <a:pt x="667230" y="998280"/>
                  <a:pt x="1052753" y="1383804"/>
                </a:cubicBezTo>
                <a:cubicBezTo>
                  <a:pt x="1238357" y="1569408"/>
                  <a:pt x="1434622" y="1614591"/>
                  <a:pt x="1624541" y="1647842"/>
                </a:cubicBezTo>
                <a:lnTo>
                  <a:pt x="1624541" y="3248624"/>
                </a:lnTo>
                <a:cubicBezTo>
                  <a:pt x="1404365" y="3247101"/>
                  <a:pt x="1200586" y="3145415"/>
                  <a:pt x="1061840" y="3006720"/>
                </a:cubicBezTo>
                <a:cubicBezTo>
                  <a:pt x="737136" y="2682015"/>
                  <a:pt x="957311" y="2250344"/>
                  <a:pt x="571788" y="1864769"/>
                </a:cubicBezTo>
                <a:cubicBezTo>
                  <a:pt x="386184" y="1679165"/>
                  <a:pt x="189868" y="1657539"/>
                  <a:pt x="0" y="162428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1996DB11-AB11-E6C8-7A76-DC6A2054F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>
          <a:xfrm>
            <a:off x="7318908" y="984844"/>
            <a:ext cx="1624542" cy="3248625"/>
          </a:xfrm>
          <a:custGeom>
            <a:avLst/>
            <a:gdLst>
              <a:gd name="connsiteX0" fmla="*/ 879842 w 1624542"/>
              <a:gd name="connsiteY0" fmla="*/ 809681 h 3248625"/>
              <a:gd name="connsiteX1" fmla="*/ 880400 w 1624542"/>
              <a:gd name="connsiteY1" fmla="*/ 814149 h 3248625"/>
              <a:gd name="connsiteX2" fmla="*/ 880451 w 1624542"/>
              <a:gd name="connsiteY2" fmla="*/ 814098 h 3248625"/>
              <a:gd name="connsiteX3" fmla="*/ 880654 w 1624542"/>
              <a:gd name="connsiteY3" fmla="*/ 811509 h 3248625"/>
              <a:gd name="connsiteX4" fmla="*/ 880197 w 1624542"/>
              <a:gd name="connsiteY4" fmla="*/ 809681 h 3248625"/>
              <a:gd name="connsiteX5" fmla="*/ 1624542 w 1624542"/>
              <a:gd name="connsiteY5" fmla="*/ 0 h 3248625"/>
              <a:gd name="connsiteX6" fmla="*/ 1624542 w 1624542"/>
              <a:gd name="connsiteY6" fmla="*/ 1624287 h 3248625"/>
              <a:gd name="connsiteX7" fmla="*/ 1052754 w 1624542"/>
              <a:gd name="connsiteY7" fmla="*/ 1864770 h 3248625"/>
              <a:gd name="connsiteX8" fmla="*/ 562701 w 1624542"/>
              <a:gd name="connsiteY8" fmla="*/ 3006721 h 3248625"/>
              <a:gd name="connsiteX9" fmla="*/ 0 w 1624542"/>
              <a:gd name="connsiteY9" fmla="*/ 3248625 h 3248625"/>
              <a:gd name="connsiteX10" fmla="*/ 0 w 1624542"/>
              <a:gd name="connsiteY10" fmla="*/ 1647843 h 3248625"/>
              <a:gd name="connsiteX11" fmla="*/ 571788 w 1624542"/>
              <a:gd name="connsiteY11" fmla="*/ 1383804 h 3248625"/>
              <a:gd name="connsiteX12" fmla="*/ 1061841 w 1624542"/>
              <a:gd name="connsiteY12" fmla="*/ 241904 h 3248625"/>
              <a:gd name="connsiteX13" fmla="*/ 1624542 w 1624542"/>
              <a:gd name="connsiteY13" fmla="*/ 0 h 32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4542" h="3248625">
                <a:moveTo>
                  <a:pt x="879842" y="809681"/>
                </a:moveTo>
                <a:cubicBezTo>
                  <a:pt x="880096" y="811154"/>
                  <a:pt x="880197" y="812677"/>
                  <a:pt x="880400" y="814149"/>
                </a:cubicBezTo>
                <a:lnTo>
                  <a:pt x="880451" y="814098"/>
                </a:lnTo>
                <a:cubicBezTo>
                  <a:pt x="880502" y="813235"/>
                  <a:pt x="880603" y="812372"/>
                  <a:pt x="880654" y="811509"/>
                </a:cubicBezTo>
                <a:cubicBezTo>
                  <a:pt x="880502" y="810900"/>
                  <a:pt x="880350" y="810291"/>
                  <a:pt x="880197" y="809681"/>
                </a:cubicBezTo>
                <a:close/>
                <a:moveTo>
                  <a:pt x="1624542" y="0"/>
                </a:moveTo>
                <a:lnTo>
                  <a:pt x="1624542" y="1624287"/>
                </a:lnTo>
                <a:cubicBezTo>
                  <a:pt x="1434674" y="1657540"/>
                  <a:pt x="1238358" y="1679166"/>
                  <a:pt x="1052754" y="1864770"/>
                </a:cubicBezTo>
                <a:cubicBezTo>
                  <a:pt x="667230" y="2250345"/>
                  <a:pt x="887406" y="2682016"/>
                  <a:pt x="562701" y="3006721"/>
                </a:cubicBezTo>
                <a:cubicBezTo>
                  <a:pt x="423955" y="3145416"/>
                  <a:pt x="220176" y="3247102"/>
                  <a:pt x="0" y="3248625"/>
                </a:cubicBezTo>
                <a:lnTo>
                  <a:pt x="0" y="1647843"/>
                </a:lnTo>
                <a:cubicBezTo>
                  <a:pt x="189919" y="1614591"/>
                  <a:pt x="386184" y="1569408"/>
                  <a:pt x="571788" y="1383804"/>
                </a:cubicBezTo>
                <a:cubicBezTo>
                  <a:pt x="957312" y="998280"/>
                  <a:pt x="737136" y="566609"/>
                  <a:pt x="1061841" y="241904"/>
                </a:cubicBezTo>
                <a:cubicBezTo>
                  <a:pt x="1200587" y="103209"/>
                  <a:pt x="1404366" y="1523"/>
                  <a:pt x="162454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  <p:sp>
        <p:nvSpPr>
          <p:cNvPr id="36" name="Espaço Reservado para Texto 35">
            <a:extLst>
              <a:ext uri="{FF2B5EF4-FFF2-40B4-BE49-F238E27FC236}">
                <a16:creationId xmlns:a16="http://schemas.microsoft.com/office/drawing/2014/main" xmlns="" id="{318959AD-9F02-DF82-EABC-420B7E4D9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>
          <a:xfrm>
            <a:off x="5694367" y="-621209"/>
            <a:ext cx="1624541" cy="3248624"/>
          </a:xfrm>
          <a:custGeom>
            <a:avLst/>
            <a:gdLst>
              <a:gd name="connsiteX0" fmla="*/ 744344 w 1624541"/>
              <a:gd name="connsiteY0" fmla="*/ 809681 h 3248624"/>
              <a:gd name="connsiteX1" fmla="*/ 743887 w 1624541"/>
              <a:gd name="connsiteY1" fmla="*/ 811509 h 3248624"/>
              <a:gd name="connsiteX2" fmla="*/ 744090 w 1624541"/>
              <a:gd name="connsiteY2" fmla="*/ 814098 h 3248624"/>
              <a:gd name="connsiteX3" fmla="*/ 744141 w 1624541"/>
              <a:gd name="connsiteY3" fmla="*/ 814149 h 3248624"/>
              <a:gd name="connsiteX4" fmla="*/ 744699 w 1624541"/>
              <a:gd name="connsiteY4" fmla="*/ 809681 h 3248624"/>
              <a:gd name="connsiteX5" fmla="*/ 0 w 1624541"/>
              <a:gd name="connsiteY5" fmla="*/ 0 h 3248624"/>
              <a:gd name="connsiteX6" fmla="*/ 562700 w 1624541"/>
              <a:gd name="connsiteY6" fmla="*/ 241904 h 3248624"/>
              <a:gd name="connsiteX7" fmla="*/ 1052754 w 1624541"/>
              <a:gd name="connsiteY7" fmla="*/ 1383804 h 3248624"/>
              <a:gd name="connsiteX8" fmla="*/ 1624541 w 1624541"/>
              <a:gd name="connsiteY8" fmla="*/ 1647842 h 3248624"/>
              <a:gd name="connsiteX9" fmla="*/ 1624541 w 1624541"/>
              <a:gd name="connsiteY9" fmla="*/ 3248624 h 3248624"/>
              <a:gd name="connsiteX10" fmla="*/ 1061841 w 1624541"/>
              <a:gd name="connsiteY10" fmla="*/ 3006720 h 3248624"/>
              <a:gd name="connsiteX11" fmla="*/ 571787 w 1624541"/>
              <a:gd name="connsiteY11" fmla="*/ 1864769 h 3248624"/>
              <a:gd name="connsiteX12" fmla="*/ 0 w 1624541"/>
              <a:gd name="connsiteY12" fmla="*/ 1624287 h 32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541" h="3248624">
                <a:moveTo>
                  <a:pt x="744344" y="809681"/>
                </a:moveTo>
                <a:cubicBezTo>
                  <a:pt x="744191" y="810291"/>
                  <a:pt x="744039" y="810900"/>
                  <a:pt x="743887" y="811509"/>
                </a:cubicBezTo>
                <a:cubicBezTo>
                  <a:pt x="743938" y="812372"/>
                  <a:pt x="744039" y="813235"/>
                  <a:pt x="744090" y="814098"/>
                </a:cubicBezTo>
                <a:lnTo>
                  <a:pt x="744141" y="814149"/>
                </a:lnTo>
                <a:cubicBezTo>
                  <a:pt x="744344" y="812677"/>
                  <a:pt x="744445" y="811154"/>
                  <a:pt x="744699" y="809681"/>
                </a:cubicBezTo>
                <a:close/>
                <a:moveTo>
                  <a:pt x="0" y="0"/>
                </a:moveTo>
                <a:cubicBezTo>
                  <a:pt x="220176" y="1523"/>
                  <a:pt x="423955" y="103209"/>
                  <a:pt x="562700" y="241904"/>
                </a:cubicBezTo>
                <a:cubicBezTo>
                  <a:pt x="887405" y="566609"/>
                  <a:pt x="667229" y="998280"/>
                  <a:pt x="1052754" y="1383804"/>
                </a:cubicBezTo>
                <a:cubicBezTo>
                  <a:pt x="1238357" y="1569408"/>
                  <a:pt x="1434622" y="1614591"/>
                  <a:pt x="1624541" y="1647842"/>
                </a:cubicBezTo>
                <a:lnTo>
                  <a:pt x="1624541" y="3248624"/>
                </a:lnTo>
                <a:cubicBezTo>
                  <a:pt x="1404365" y="3247101"/>
                  <a:pt x="1200586" y="3145415"/>
                  <a:pt x="1061841" y="3006720"/>
                </a:cubicBezTo>
                <a:cubicBezTo>
                  <a:pt x="737135" y="2682015"/>
                  <a:pt x="957311" y="2250344"/>
                  <a:pt x="571787" y="1864769"/>
                </a:cubicBezTo>
                <a:cubicBezTo>
                  <a:pt x="386184" y="1679165"/>
                  <a:pt x="189868" y="1657539"/>
                  <a:pt x="0" y="1624287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919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383F820-351A-2360-64FA-34087A0A25A7}"/>
              </a:ext>
            </a:extLst>
          </p:cNvPr>
          <p:cNvSpPr txBox="1"/>
          <p:nvPr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9C3CE8-8955-4588-DEB8-260025FB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" name="CaixaDeTexto 8">
            <a:extLst>
              <a:ext uri="{FF2B5EF4-FFF2-40B4-BE49-F238E27FC236}">
                <a16:creationId xmlns:a16="http://schemas.microsoft.com/office/drawing/2014/main" xmlns="" id="{674B2337-551A-0B58-FDFF-F33633F18DDA}"/>
              </a:ext>
            </a:extLst>
          </p:cNvPr>
          <p:cNvSpPr txBox="1"/>
          <p:nvPr userDrawn="1"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xmlns="" id="{73EEFAAB-B24D-B032-2647-78FFDCD65552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567146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ado">
    <p:bg>
      <p:bgPr>
        <a:solidFill>
          <a:srgbClr val="481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7060E1A-BE83-3D92-9037-26255593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xmlns="" id="{BA2C6150-B662-D086-8FC5-F0AF43015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ayout Personaliz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7060E1A-BE83-3D92-9037-262555933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xmlns="" id="{9ED9492C-A8D5-4831-1C64-CD20922965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5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xmlns="" id="{F15949EF-510E-C1F2-09DF-9028E786B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609105CD-FE08-640C-F283-F0AB3CC3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1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383F820-351A-2360-64FA-34087A0A25A7}"/>
              </a:ext>
            </a:extLst>
          </p:cNvPr>
          <p:cNvSpPr txBox="1"/>
          <p:nvPr userDrawn="1"/>
        </p:nvSpPr>
        <p:spPr>
          <a:xfrm>
            <a:off x="6184900" y="2832100"/>
            <a:ext cx="5778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6BC98AC-5622-9641-8D12-9547017CEFFB}"/>
              </a:ext>
            </a:extLst>
          </p:cNvPr>
          <p:cNvSpPr txBox="1"/>
          <p:nvPr userDrawn="1"/>
        </p:nvSpPr>
        <p:spPr>
          <a:xfrm>
            <a:off x="6184900" y="3588184"/>
            <a:ext cx="57785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Subtítulo</a:t>
            </a:r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xmlns="" id="{F49C3CE8-8955-4588-DEB8-260025FB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70912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solidFill>
          <a:srgbClr val="481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7060E1A-BE83-3D92-9037-262555933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13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xmlns="" id="{FBCD7C20-1052-983B-B8ED-875732DB9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7060E1A-BE83-3D92-9037-262555933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2">
    <p:bg>
      <p:bgPr>
        <a:solidFill>
          <a:srgbClr val="5E2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55F5101-C93D-62DE-BCD5-2BDEF6F53CDE}"/>
              </a:ext>
            </a:extLst>
          </p:cNvPr>
          <p:cNvSpPr/>
          <p:nvPr userDrawn="1"/>
        </p:nvSpPr>
        <p:spPr>
          <a:xfrm>
            <a:off x="0" y="0"/>
            <a:ext cx="3197225" cy="6232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1CFBA4F-C168-66F6-21AB-815168859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4E5FE88-3F09-183B-671A-EB102F27F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xmlns="" id="{20F86333-FAAF-FBA8-D6ED-7BB2A9F11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55" name="Espaço Reservado para Texto 53">
            <a:extLst>
              <a:ext uri="{FF2B5EF4-FFF2-40B4-BE49-F238E27FC236}">
                <a16:creationId xmlns:a16="http://schemas.microsoft.com/office/drawing/2014/main" xmlns="" id="{AB3A2D96-8304-FBD6-2938-0C886ABABC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540" y="894475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xmlns="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2" name="Espaço Reservado para Texto 53">
            <a:extLst>
              <a:ext uri="{FF2B5EF4-FFF2-40B4-BE49-F238E27FC236}">
                <a16:creationId xmlns:a16="http://schemas.microsoft.com/office/drawing/2014/main" xmlns="" id="{09E29D15-ADD7-AC29-A3E2-FE98270A52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5540" y="2073919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xmlns="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4" name="Espaço Reservado para Texto 53">
            <a:extLst>
              <a:ext uri="{FF2B5EF4-FFF2-40B4-BE49-F238E27FC236}">
                <a16:creationId xmlns:a16="http://schemas.microsoft.com/office/drawing/2014/main" xmlns="" id="{9A18E376-1F3C-5634-A4D7-A8AC17B134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5540" y="3233484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xmlns="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6" name="Espaço Reservado para Texto 53">
            <a:extLst>
              <a:ext uri="{FF2B5EF4-FFF2-40B4-BE49-F238E27FC236}">
                <a16:creationId xmlns:a16="http://schemas.microsoft.com/office/drawing/2014/main" xmlns="" id="{03AD197E-5DD6-F750-501D-2E1F358183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5540" y="4419553"/>
            <a:ext cx="6162675" cy="325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Aqui vai a descrição do evento. Cate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aucta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Gulegit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nondees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critempl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Sp.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Valica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viderfi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rimusultore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duc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larbis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uterude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stimus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nessing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uliceritum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es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faccis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occivem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xmlns="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xmlns="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xmlns="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xmlns="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/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xmlns="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xmlns="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xmlns="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96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xmlns="" id="{CCFBE4F4-4097-5B11-57E6-E809B3BC47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35" hasCustomPrompt="1"/>
          </p:nvPr>
        </p:nvSpPr>
        <p:spPr>
          <a:xfrm>
            <a:off x="90615" y="73969"/>
            <a:ext cx="3106609" cy="6158556"/>
          </a:xfrm>
          <a:custGeom>
            <a:avLst/>
            <a:gdLst>
              <a:gd name="connsiteX0" fmla="*/ 81051 w 3106609"/>
              <a:gd name="connsiteY0" fmla="*/ 0 h 6158556"/>
              <a:gd name="connsiteX1" fmla="*/ 3025558 w 3106609"/>
              <a:gd name="connsiteY1" fmla="*/ 0 h 6158556"/>
              <a:gd name="connsiteX2" fmla="*/ 3106609 w 3106609"/>
              <a:gd name="connsiteY2" fmla="*/ 81051 h 6158556"/>
              <a:gd name="connsiteX3" fmla="*/ 3106609 w 3106609"/>
              <a:gd name="connsiteY3" fmla="*/ 6077505 h 6158556"/>
              <a:gd name="connsiteX4" fmla="*/ 3025558 w 3106609"/>
              <a:gd name="connsiteY4" fmla="*/ 6158556 h 6158556"/>
              <a:gd name="connsiteX5" fmla="*/ 81051 w 3106609"/>
              <a:gd name="connsiteY5" fmla="*/ 6158556 h 6158556"/>
              <a:gd name="connsiteX6" fmla="*/ 0 w 3106609"/>
              <a:gd name="connsiteY6" fmla="*/ 6077505 h 6158556"/>
              <a:gd name="connsiteX7" fmla="*/ 0 w 3106609"/>
              <a:gd name="connsiteY7" fmla="*/ 81051 h 6158556"/>
              <a:gd name="connsiteX8" fmla="*/ 81051 w 3106609"/>
              <a:gd name="connsiteY8" fmla="*/ 0 h 615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6609" h="6158556">
                <a:moveTo>
                  <a:pt x="81051" y="0"/>
                </a:moveTo>
                <a:lnTo>
                  <a:pt x="3025558" y="0"/>
                </a:lnTo>
                <a:cubicBezTo>
                  <a:pt x="3070321" y="0"/>
                  <a:pt x="3106609" y="36288"/>
                  <a:pt x="3106609" y="81051"/>
                </a:cubicBezTo>
                <a:lnTo>
                  <a:pt x="3106609" y="6077505"/>
                </a:lnTo>
                <a:cubicBezTo>
                  <a:pt x="3106609" y="6122268"/>
                  <a:pt x="3070321" y="6158556"/>
                  <a:pt x="3025558" y="6158556"/>
                </a:cubicBezTo>
                <a:lnTo>
                  <a:pt x="81051" y="6158556"/>
                </a:lnTo>
                <a:cubicBezTo>
                  <a:pt x="36288" y="6158556"/>
                  <a:pt x="0" y="6122268"/>
                  <a:pt x="0" y="6077505"/>
                </a:cubicBezTo>
                <a:lnTo>
                  <a:pt x="0" y="81051"/>
                </a:lnTo>
                <a:cubicBezTo>
                  <a:pt x="0" y="36288"/>
                  <a:pt x="36288" y="0"/>
                  <a:pt x="81051" y="0"/>
                </a:cubicBezTo>
                <a:close/>
              </a:path>
            </a:pathLst>
          </a:custGeom>
          <a:solidFill>
            <a:srgbClr val="5E22F3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xmlns="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xmlns="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xmlns="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xmlns="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xmlns="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xmlns="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xmlns="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xmlns="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xmlns="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xmlns="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0CCA59BD-65C4-B815-B256-495F1B7F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xmlns="" id="{1DF8530C-F7EE-104B-4179-2B0CCDDE4C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05475" y="8881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xmlns="" id="{43709996-BE60-A0F8-8495-657937D0C3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05475" y="2065024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xmlns="" id="{74DA6960-9CBF-EFD8-4386-5898725163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05475" y="32249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xmlns="" id="{56C41748-F28E-F582-1750-FADB513A77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05475" y="4410291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349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0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41E14B3-AD7B-8CBA-58C4-F20293A659D2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44500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B85B742F-6766-04EB-EDCD-33EAE34B72D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1651131"/>
            <a:ext cx="7775575" cy="4949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FAFDD4A5-0793-1FA7-BFAF-75F600BBFA99}"/>
              </a:ext>
            </a:extLst>
          </p:cNvPr>
          <p:cNvCxnSpPr>
            <a:cxnSpLocks/>
          </p:cNvCxnSpPr>
          <p:nvPr userDrawn="1"/>
        </p:nvCxnSpPr>
        <p:spPr>
          <a:xfrm>
            <a:off x="4187825" y="2829482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14AEFC0D-9446-B42A-FA48-72D3A36770AD}"/>
              </a:ext>
            </a:extLst>
          </p:cNvPr>
          <p:cNvCxnSpPr>
            <a:cxnSpLocks/>
          </p:cNvCxnSpPr>
          <p:nvPr userDrawn="1"/>
        </p:nvCxnSpPr>
        <p:spPr>
          <a:xfrm>
            <a:off x="4187825" y="4026686"/>
            <a:ext cx="7775575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Texto 49">
            <a:extLst>
              <a:ext uri="{FF2B5EF4-FFF2-40B4-BE49-F238E27FC236}">
                <a16:creationId xmlns:a16="http://schemas.microsoft.com/office/drawing/2014/main" xmlns="" id="{BE829434-ACCA-78AA-5786-F838D4C8425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705540" y="559792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A</a:t>
            </a:r>
          </a:p>
        </p:txBody>
      </p:sp>
      <p:sp>
        <p:nvSpPr>
          <p:cNvPr id="60" name="Espaço Reservado para Texto 49">
            <a:extLst>
              <a:ext uri="{FF2B5EF4-FFF2-40B4-BE49-F238E27FC236}">
                <a16:creationId xmlns:a16="http://schemas.microsoft.com/office/drawing/2014/main" xmlns="" id="{2FE7740E-B7B0-78A9-3B26-786288E00A6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705540" y="1739236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B</a:t>
            </a:r>
            <a:endParaRPr lang="pt-BR" dirty="0"/>
          </a:p>
        </p:txBody>
      </p:sp>
      <p:sp>
        <p:nvSpPr>
          <p:cNvPr id="63" name="Espaço Reservado para Texto 49">
            <a:extLst>
              <a:ext uri="{FF2B5EF4-FFF2-40B4-BE49-F238E27FC236}">
                <a16:creationId xmlns:a16="http://schemas.microsoft.com/office/drawing/2014/main" xmlns="" id="{4E6E91EE-A0D8-1FF0-C060-2DCBC101459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705540" y="2898801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C</a:t>
            </a:r>
          </a:p>
        </p:txBody>
      </p:sp>
      <p:sp>
        <p:nvSpPr>
          <p:cNvPr id="65" name="Espaço Reservado para Texto 49">
            <a:extLst>
              <a:ext uri="{FF2B5EF4-FFF2-40B4-BE49-F238E27FC236}">
                <a16:creationId xmlns:a16="http://schemas.microsoft.com/office/drawing/2014/main" xmlns="" id="{B1A55DAC-F856-84A9-F281-2F4D3EC8041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05540" y="4084870"/>
            <a:ext cx="6142038" cy="27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Evento </a:t>
            </a:r>
            <a:r>
              <a:rPr lang="pt-BR" dirty="0" err="1"/>
              <a:t>D</a:t>
            </a:r>
            <a:endParaRPr lang="pt-BR" dirty="0"/>
          </a:p>
        </p:txBody>
      </p:sp>
      <p:sp>
        <p:nvSpPr>
          <p:cNvPr id="68" name="Espaço Reservado para Texto 49">
            <a:extLst>
              <a:ext uri="{FF2B5EF4-FFF2-40B4-BE49-F238E27FC236}">
                <a16:creationId xmlns:a16="http://schemas.microsoft.com/office/drawing/2014/main" xmlns="" id="{D2B87DFA-78E3-C713-A36A-A3BC8DAB4EC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181540" y="534132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03-10</a:t>
            </a:r>
          </a:p>
        </p:txBody>
      </p:sp>
      <p:sp>
        <p:nvSpPr>
          <p:cNvPr id="70" name="Espaço Reservado para Texto 49">
            <a:extLst>
              <a:ext uri="{FF2B5EF4-FFF2-40B4-BE49-F238E27FC236}">
                <a16:creationId xmlns:a16="http://schemas.microsoft.com/office/drawing/2014/main" xmlns="" id="{DE3234EB-136E-19C2-BA22-5D35AE8B186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81540" y="1736399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06-10</a:t>
            </a:r>
          </a:p>
        </p:txBody>
      </p:sp>
      <p:sp>
        <p:nvSpPr>
          <p:cNvPr id="71" name="Espaço Reservado para Texto 49">
            <a:extLst>
              <a:ext uri="{FF2B5EF4-FFF2-40B4-BE49-F238E27FC236}">
                <a16:creationId xmlns:a16="http://schemas.microsoft.com/office/drawing/2014/main" xmlns="" id="{D210933A-6718-C100-88F4-8463F62268F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181540" y="28878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14-10</a:t>
            </a:r>
          </a:p>
        </p:txBody>
      </p:sp>
      <p:sp>
        <p:nvSpPr>
          <p:cNvPr id="72" name="Espaço Reservado para Texto 49">
            <a:extLst>
              <a:ext uri="{FF2B5EF4-FFF2-40B4-BE49-F238E27FC236}">
                <a16:creationId xmlns:a16="http://schemas.microsoft.com/office/drawing/2014/main" xmlns="" id="{2139F8D5-EB23-5638-83EB-A95437B4E419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181540" y="4081665"/>
            <a:ext cx="1524000" cy="5103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23-10</a:t>
            </a:r>
          </a:p>
        </p:txBody>
      </p:sp>
      <p:sp>
        <p:nvSpPr>
          <p:cNvPr id="79" name="Espaço Reservado para Texto 49">
            <a:extLst>
              <a:ext uri="{FF2B5EF4-FFF2-40B4-BE49-F238E27FC236}">
                <a16:creationId xmlns:a16="http://schemas.microsoft.com/office/drawing/2014/main" xmlns="" id="{52A96AA9-0813-20C3-C784-B28BDF93820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28600" y="1057617"/>
            <a:ext cx="2824163" cy="3378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Outubro 2025</a:t>
            </a:r>
          </a:p>
        </p:txBody>
      </p:sp>
      <p:sp>
        <p:nvSpPr>
          <p:cNvPr id="95" name="Espaço Reservado para Texto 31">
            <a:extLst>
              <a:ext uri="{FF2B5EF4-FFF2-40B4-BE49-F238E27FC236}">
                <a16:creationId xmlns:a16="http://schemas.microsoft.com/office/drawing/2014/main" xmlns="" id="{52C6EA6C-D4F0-39DB-355E-8896F5299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13727"/>
            <a:ext cx="246651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pt-BR" sz="3600" b="1" dirty="0">
                <a:solidFill>
                  <a:srgbClr val="5E22F3"/>
                </a:solidFill>
              </a:defRPr>
            </a:lvl1pPr>
          </a:lstStyle>
          <a:p>
            <a:pPr marL="0" lvl="0">
              <a:lnSpc>
                <a:spcPts val="4220"/>
              </a:lnSpc>
            </a:pPr>
            <a:r>
              <a:rPr lang="pt-BR" dirty="0"/>
              <a:t>Agenda</a:t>
            </a:r>
          </a:p>
        </p:txBody>
      </p:sp>
      <p:sp>
        <p:nvSpPr>
          <p:cNvPr id="102" name="Espaço Reservado para Texto 40">
            <a:extLst>
              <a:ext uri="{FF2B5EF4-FFF2-40B4-BE49-F238E27FC236}">
                <a16:creationId xmlns:a16="http://schemas.microsoft.com/office/drawing/2014/main" xmlns="" id="{57456769-A849-21DD-14C4-BEFC2C7E85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06" y="1638299"/>
            <a:ext cx="2824163" cy="10128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rgbClr val="5E22F3"/>
                </a:solidFill>
              </a:defRPr>
            </a:lvl1pPr>
          </a:lstStyle>
          <a:p>
            <a:pPr lvl="0"/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E9A97764-ADFF-8E23-F40B-74C4A18E030D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rgbClr val="5E22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xmlns="" id="{0CCA59BD-65C4-B815-B256-495F1B7FF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rgbClr val="5E22F3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xmlns="" id="{1DF8530C-F7EE-104B-4179-2B0CCDDE4C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05475" y="8881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8" name="Espaço Reservado para Texto 21">
            <a:extLst>
              <a:ext uri="{FF2B5EF4-FFF2-40B4-BE49-F238E27FC236}">
                <a16:creationId xmlns:a16="http://schemas.microsoft.com/office/drawing/2014/main" xmlns="" id="{43709996-BE60-A0F8-8495-657937D0C3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05475" y="2065024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9" name="Espaço Reservado para Texto 21">
            <a:extLst>
              <a:ext uri="{FF2B5EF4-FFF2-40B4-BE49-F238E27FC236}">
                <a16:creationId xmlns:a16="http://schemas.microsoft.com/office/drawing/2014/main" xmlns="" id="{74DA6960-9CBF-EFD8-4386-5898725163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05475" y="3224957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xmlns="" id="{56C41748-F28E-F582-1750-FADB513A77C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05475" y="4410291"/>
            <a:ext cx="6162675" cy="3831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>
                <a:solidFill>
                  <a:srgbClr val="6B6B8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Cate </a:t>
            </a:r>
            <a:r>
              <a:rPr lang="pt-BR" dirty="0" err="1"/>
              <a:t>aucta</a:t>
            </a:r>
            <a:r>
              <a:rPr lang="pt-BR" dirty="0"/>
              <a:t>, </a:t>
            </a:r>
            <a:r>
              <a:rPr lang="pt-BR" dirty="0" err="1"/>
              <a:t>quas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 </a:t>
            </a:r>
            <a:r>
              <a:rPr lang="pt-BR" dirty="0" err="1"/>
              <a:t>morum</a:t>
            </a:r>
            <a:r>
              <a:rPr lang="pt-BR" dirty="0"/>
              <a:t> et </a:t>
            </a:r>
            <a:r>
              <a:rPr lang="pt-BR" dirty="0" err="1"/>
              <a:t>Catis</a:t>
            </a:r>
            <a:r>
              <a:rPr lang="pt-BR" dirty="0"/>
              <a:t>. </a:t>
            </a:r>
            <a:r>
              <a:rPr lang="pt-BR" dirty="0" err="1"/>
              <a:t>Gulegit</a:t>
            </a:r>
            <a:r>
              <a:rPr lang="pt-BR" dirty="0"/>
              <a:t>; </a:t>
            </a:r>
            <a:r>
              <a:rPr lang="pt-BR" dirty="0" err="1"/>
              <a:t>nondees</a:t>
            </a:r>
            <a:r>
              <a:rPr lang="pt-BR" dirty="0"/>
              <a:t> </a:t>
            </a:r>
            <a:r>
              <a:rPr lang="pt-BR" dirty="0" err="1"/>
              <a:t>critempl</a:t>
            </a:r>
            <a:r>
              <a:rPr lang="pt-BR" dirty="0"/>
              <a:t>. Sp. </a:t>
            </a:r>
            <a:r>
              <a:rPr lang="pt-BR" dirty="0" err="1"/>
              <a:t>Valica</a:t>
            </a:r>
            <a:r>
              <a:rPr lang="pt-BR" dirty="0"/>
              <a:t> </a:t>
            </a:r>
            <a:r>
              <a:rPr lang="pt-BR" dirty="0" err="1"/>
              <a:t>viderfi</a:t>
            </a:r>
            <a:r>
              <a:rPr lang="pt-BR" dirty="0"/>
              <a:t> </a:t>
            </a:r>
            <a:r>
              <a:rPr lang="pt-BR" dirty="0" err="1"/>
              <a:t>rimusultore</a:t>
            </a:r>
            <a:r>
              <a:rPr lang="pt-BR" dirty="0"/>
              <a:t> </a:t>
            </a:r>
            <a:r>
              <a:rPr lang="pt-BR" dirty="0" err="1"/>
              <a:t>duc</a:t>
            </a:r>
            <a:r>
              <a:rPr lang="pt-BR" dirty="0"/>
              <a:t> </a:t>
            </a:r>
            <a:r>
              <a:rPr lang="pt-BR" dirty="0" err="1"/>
              <a:t>verum</a:t>
            </a:r>
            <a:r>
              <a:rPr lang="pt-BR" dirty="0"/>
              <a:t> </a:t>
            </a:r>
            <a:r>
              <a:rPr lang="pt-BR" dirty="0" err="1"/>
              <a:t>larbis</a:t>
            </a:r>
            <a:r>
              <a:rPr lang="pt-BR" dirty="0"/>
              <a:t>, </a:t>
            </a:r>
            <a:r>
              <a:rPr lang="pt-BR" dirty="0" err="1"/>
              <a:t>uterude</a:t>
            </a:r>
            <a:r>
              <a:rPr lang="pt-BR" dirty="0"/>
              <a:t> </a:t>
            </a:r>
            <a:r>
              <a:rPr lang="pt-BR" dirty="0" err="1"/>
              <a:t>stimus</a:t>
            </a:r>
            <a:r>
              <a:rPr lang="pt-BR" dirty="0"/>
              <a:t>, </a:t>
            </a:r>
            <a:r>
              <a:rPr lang="pt-BR" dirty="0" err="1"/>
              <a:t>nessing</a:t>
            </a:r>
            <a:r>
              <a:rPr lang="pt-BR" dirty="0"/>
              <a:t> </a:t>
            </a:r>
            <a:r>
              <a:rPr lang="pt-BR" dirty="0" err="1"/>
              <a:t>uliceritum</a:t>
            </a:r>
            <a:r>
              <a:rPr lang="pt-BR" dirty="0"/>
              <a:t> es </a:t>
            </a:r>
            <a:r>
              <a:rPr lang="pt-BR" dirty="0" err="1"/>
              <a:t>faccis</a:t>
            </a:r>
            <a:r>
              <a:rPr lang="pt-BR" dirty="0"/>
              <a:t> </a:t>
            </a:r>
            <a:r>
              <a:rPr lang="pt-BR" dirty="0" err="1"/>
              <a:t>occivem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0911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8B666F24-388B-5920-446C-F8BA375D7758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11913"/>
            <a:ext cx="11734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55F0E335-8E24-F69C-4C48-58FC40FDB007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xmlns="" r:embed="rId7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pic>
        <p:nvPicPr>
          <p:cNvPr id="3" name="Gráfico 15">
            <a:extLst>
              <a:ext uri="{FF2B5EF4-FFF2-40B4-BE49-F238E27FC236}">
                <a16:creationId xmlns:a16="http://schemas.microsoft.com/office/drawing/2014/main" xmlns="" id="{D0F81C51-3E49-B262-A83D-8A4D8590B6D4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96DAC541-7B7A-43D3-8B79-37D633B846F1}">
                <asvg:svgBlip xmlns:asvg="http://schemas.microsoft.com/office/drawing/2016/SVG/main" xmlns="" r:embed="rId72"/>
              </a:ext>
            </a:extLst>
          </a:blip>
          <a:stretch>
            <a:fillRect/>
          </a:stretch>
        </p:blipFill>
        <p:spPr>
          <a:xfrm>
            <a:off x="0" y="6337806"/>
            <a:ext cx="1332754" cy="476179"/>
          </a:xfrm>
          <a:prstGeom prst="rect">
            <a:avLst/>
          </a:prstGeom>
        </p:spPr>
      </p:pic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xmlns="" id="{8DA9FB67-2945-C249-CD9C-90030CEE4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80415"/>
            <a:ext cx="6096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C8DCA3-8B40-194C-BB18-5937E48A7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100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86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69" r:id="rId10"/>
    <p:sldLayoutId id="2147483693" r:id="rId11"/>
    <p:sldLayoutId id="2147483694" r:id="rId12"/>
    <p:sldLayoutId id="2147483695" r:id="rId13"/>
    <p:sldLayoutId id="2147483649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6" r:id="rId51"/>
    <p:sldLayoutId id="2147483733" r:id="rId52"/>
    <p:sldLayoutId id="2147483737" r:id="rId53"/>
    <p:sldLayoutId id="2147483734" r:id="rId54"/>
    <p:sldLayoutId id="2147483738" r:id="rId55"/>
    <p:sldLayoutId id="2147483735" r:id="rId56"/>
    <p:sldLayoutId id="2147483739" r:id="rId57"/>
    <p:sldLayoutId id="2147483740" r:id="rId58"/>
    <p:sldLayoutId id="2147483741" r:id="rId59"/>
    <p:sldLayoutId id="2147483742" r:id="rId60"/>
    <p:sldLayoutId id="2147483743" r:id="rId61"/>
    <p:sldLayoutId id="2147483744" r:id="rId62"/>
    <p:sldLayoutId id="2147483668" r:id="rId63"/>
    <p:sldLayoutId id="2147483692" r:id="rId64"/>
    <p:sldLayoutId id="2147483685" r:id="rId65"/>
    <p:sldLayoutId id="2147483696" r:id="rId66"/>
    <p:sldLayoutId id="2147483650" r:id="rId67"/>
    <p:sldLayoutId id="2147483651" r:id="rId68"/>
    <p:sldLayoutId id="2147483665" r:id="rId6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4">
          <p15:clr>
            <a:srgbClr val="F26B43"/>
          </p15:clr>
        </p15:guide>
        <p15:guide id="4" pos="676">
          <p15:clr>
            <a:srgbClr val="F26B43"/>
          </p15:clr>
        </p15:guide>
        <p15:guide id="5" pos="767">
          <p15:clr>
            <a:srgbClr val="F26B43"/>
          </p15:clr>
        </p15:guide>
        <p15:guide id="6" pos="1300">
          <p15:clr>
            <a:srgbClr val="F26B43"/>
          </p15:clr>
        </p15:guide>
        <p15:guide id="7" pos="1391">
          <p15:clr>
            <a:srgbClr val="F26B43"/>
          </p15:clr>
        </p15:guide>
        <p15:guide id="8" pos="1923">
          <p15:clr>
            <a:srgbClr val="F26B43"/>
          </p15:clr>
        </p15:guide>
        <p15:guide id="9" pos="2014">
          <p15:clr>
            <a:srgbClr val="F26B43"/>
          </p15:clr>
        </p15:guide>
        <p15:guide id="10" pos="2547">
          <p15:clr>
            <a:srgbClr val="F26B43"/>
          </p15:clr>
        </p15:guide>
        <p15:guide id="11" pos="2638">
          <p15:clr>
            <a:srgbClr val="F26B43"/>
          </p15:clr>
        </p15:guide>
        <p15:guide id="12" pos="3160">
          <p15:clr>
            <a:srgbClr val="F26B43"/>
          </p15:clr>
        </p15:guide>
        <p15:guide id="13" pos="3261">
          <p15:clr>
            <a:srgbClr val="F26B43"/>
          </p15:clr>
        </p15:guide>
        <p15:guide id="14" pos="3794">
          <p15:clr>
            <a:srgbClr val="F26B43"/>
          </p15:clr>
        </p15:guide>
        <p15:guide id="15" pos="3885">
          <p15:clr>
            <a:srgbClr val="F26B43"/>
          </p15:clr>
        </p15:guide>
        <p15:guide id="16" pos="4418">
          <p15:clr>
            <a:srgbClr val="F26B43"/>
          </p15:clr>
        </p15:guide>
        <p15:guide id="17" pos="4508">
          <p15:clr>
            <a:srgbClr val="F26B43"/>
          </p15:clr>
        </p15:guide>
        <p15:guide id="18" pos="5041">
          <p15:clr>
            <a:srgbClr val="F26B43"/>
          </p15:clr>
        </p15:guide>
        <p15:guide id="19" pos="5132">
          <p15:clr>
            <a:srgbClr val="F26B43"/>
          </p15:clr>
        </p15:guide>
        <p15:guide id="20" pos="5665">
          <p15:clr>
            <a:srgbClr val="F26B43"/>
          </p15:clr>
        </p15:guide>
        <p15:guide id="21" pos="5756">
          <p15:clr>
            <a:srgbClr val="F26B43"/>
          </p15:clr>
        </p15:guide>
        <p15:guide id="22" pos="6288">
          <p15:clr>
            <a:srgbClr val="F26B43"/>
          </p15:clr>
        </p15:guide>
        <p15:guide id="23" pos="6379">
          <p15:clr>
            <a:srgbClr val="F26B43"/>
          </p15:clr>
        </p15:guide>
        <p15:guide id="24" pos="6912">
          <p15:clr>
            <a:srgbClr val="F26B43"/>
          </p15:clr>
        </p15:guide>
        <p15:guide id="25" pos="7003">
          <p15:clr>
            <a:srgbClr val="F26B43"/>
          </p15:clr>
        </p15:guide>
        <p15:guide id="26" pos="7536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0">
          <p15:clr>
            <a:srgbClr val="F26B43"/>
          </p15:clr>
        </p15:guide>
        <p15:guide id="30" orient="horz" pos="918">
          <p15:clr>
            <a:srgbClr val="F26B43"/>
          </p15:clr>
        </p15:guide>
        <p15:guide id="31" orient="horz" pos="1032">
          <p15:clr>
            <a:srgbClr val="F26B43"/>
          </p15:clr>
        </p15:guide>
        <p15:guide id="32" orient="horz" pos="1670">
          <p15:clr>
            <a:srgbClr val="F26B43"/>
          </p15:clr>
        </p15:guide>
        <p15:guide id="33" orient="horz" pos="1784">
          <p15:clr>
            <a:srgbClr val="F26B43"/>
          </p15:clr>
        </p15:guide>
        <p15:guide id="34" orient="horz" pos="2422">
          <p15:clr>
            <a:srgbClr val="F26B43"/>
          </p15:clr>
        </p15:guide>
        <p15:guide id="35" orient="horz" pos="2535">
          <p15:clr>
            <a:srgbClr val="F26B43"/>
          </p15:clr>
        </p15:guide>
        <p15:guide id="36" orient="horz" pos="3174">
          <p15:clr>
            <a:srgbClr val="F26B43"/>
          </p15:clr>
        </p15:guide>
        <p15:guide id="37" orient="horz" pos="3294" userDrawn="1">
          <p15:clr>
            <a:srgbClr val="F26B43"/>
          </p15:clr>
        </p15:guide>
        <p15:guide id="38" orient="horz" pos="3926">
          <p15:clr>
            <a:srgbClr val="F26B43"/>
          </p15:clr>
        </p15:guide>
        <p15:guide id="39" orient="horz" pos="4156" userDrawn="1">
          <p15:clr>
            <a:srgbClr val="F26B43"/>
          </p15:clr>
        </p15:guide>
        <p15:guide id="40" orient="horz" pos="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1A6143-61FB-825A-D0D9-110A6A66D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77089740-A847-FBDB-301B-DC368FFDF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4024313"/>
            <a:ext cx="9748454" cy="1828193"/>
          </a:xfrm>
        </p:spPr>
        <p:txBody>
          <a:bodyPr/>
          <a:lstStyle/>
          <a:p>
            <a:r>
              <a:rPr lang="pt-BR" dirty="0"/>
              <a:t>Projeto de Restauração Florestal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xmlns="" id="{817DF5FA-E3BC-8B85-261D-6A43C7FB0B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599" y="5081666"/>
            <a:ext cx="11523689" cy="1807674"/>
          </a:xfrm>
        </p:spPr>
        <p:txBody>
          <a:bodyPr/>
          <a:lstStyle/>
          <a:p>
            <a:r>
              <a:rPr lang="pt-BR" sz="3200" dirty="0"/>
              <a:t>Medida compensatória às obras da RioSP na BR-116/SP</a:t>
            </a:r>
            <a:endParaRPr lang="pt-BR" dirty="0"/>
          </a:p>
          <a:p>
            <a:r>
              <a:rPr lang="pt-BR" sz="2400" dirty="0"/>
              <a:t>Parque Natural Municipal do Cerrado – São José dos Campos/SP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xmlns="" id="{705EDA3B-542D-61A3-AEC8-2918D278E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CONSEMA</a:t>
            </a: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xmlns="" id="{464CA855-73FA-462B-01FE-354F327DB0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23/10/2025</a:t>
            </a:r>
          </a:p>
        </p:txBody>
      </p:sp>
    </p:spTree>
    <p:extLst>
      <p:ext uri="{BB962C8B-B14F-4D97-AF65-F5344CB8AC3E}">
        <p14:creationId xmlns:p14="http://schemas.microsoft.com/office/powerpoint/2010/main" val="331099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1CEB4F-AFEE-8FC8-43A6-9CA7E160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704B98A0-EFFE-B745-8106-BFEF34CE18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Localização e Abrangência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6AA9090D-19D5-0E0B-6226-831A32C7EF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Situação atual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817F5B-54B1-7DE4-715D-350697773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7" y="1706008"/>
            <a:ext cx="5335624" cy="39654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251AB52-AAFE-4797-6275-196A3D8D8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010" y="1706008"/>
            <a:ext cx="5295277" cy="396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282AA6-0B8E-6526-6975-D1C70A07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D7D8EA66-E705-C2E3-903A-7C25BC81B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Localização e Abrangência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F9C08DAB-F11A-118C-1809-9647C4FB5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Situação atual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25F2E90-9CD4-7CB1-E218-D398F9E218E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4" y="1368884"/>
            <a:ext cx="5335200" cy="3967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F973DE7-C5E6-D270-35A7-70BE71FE126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18" y="1368884"/>
            <a:ext cx="5335200" cy="39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7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DED963-BDEA-69DF-0C92-C5DC844E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9C5F6001-98A3-A6E5-FB27-2E69A4B387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Cronograma* do Projeto de Restauração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A68668B7-6213-F57D-542E-1C8BA7C1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599" y="745004"/>
            <a:ext cx="11296462" cy="368068"/>
          </a:xfrm>
        </p:spPr>
        <p:txBody>
          <a:bodyPr/>
          <a:lstStyle/>
          <a:p>
            <a:r>
              <a:rPr lang="pt-BR" dirty="0"/>
              <a:t>Plantio direto de </a:t>
            </a:r>
            <a:r>
              <a:rPr lang="pt-BR" sz="2800" b="1" dirty="0"/>
              <a:t>5.668</a:t>
            </a:r>
            <a:r>
              <a:rPr lang="pt-BR" dirty="0"/>
              <a:t> mudas em 3,4 hectares (densidade: 1.667 mudas/ha)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5EAF239-1816-1E65-AD5C-28201986F2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8964" y="1645306"/>
            <a:ext cx="3044437" cy="446769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Cercamento e preparo inicial da área;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Implantação preferencial entre outubro e março (período chuvoso);</a:t>
            </a:r>
          </a:p>
          <a:p>
            <a:pPr algn="just"/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Manutenção inicial até o 3º ano (controle da mato-competição, controle de </a:t>
            </a:r>
            <a:r>
              <a:rPr lang="pt-BR" dirty="0" err="1"/>
              <a:t>formigas,adubação</a:t>
            </a:r>
            <a:r>
              <a:rPr lang="pt-BR" dirty="0"/>
              <a:t>, replantio);</a:t>
            </a:r>
          </a:p>
          <a:p>
            <a:pPr algn="just"/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/>
              <a:t>Área com alto potencial ecológico e social para compensação ambiental.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33818E7-1A66-36AB-8C3B-15CE3440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599351"/>
            <a:ext cx="8477964" cy="38343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66E6DD6-BAE2-9EFE-6037-2EDCAE1C4720}"/>
              </a:ext>
            </a:extLst>
          </p:cNvPr>
          <p:cNvSpPr txBox="1"/>
          <p:nvPr/>
        </p:nvSpPr>
        <p:spPr>
          <a:xfrm>
            <a:off x="228599" y="5529943"/>
            <a:ext cx="36358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BR" dirty="0"/>
              <a:t>* Depende de aprovação do IBAMA</a:t>
            </a:r>
          </a:p>
        </p:txBody>
      </p:sp>
    </p:spTree>
    <p:extLst>
      <p:ext uri="{BB962C8B-B14F-4D97-AF65-F5344CB8AC3E}">
        <p14:creationId xmlns:p14="http://schemas.microsoft.com/office/powerpoint/2010/main" val="1073292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46E0A6-3AB7-3A38-D02A-4DCEFC2D9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spaço Reservado para Texto 51">
            <a:extLst>
              <a:ext uri="{FF2B5EF4-FFF2-40B4-BE49-F238E27FC236}">
                <a16:creationId xmlns:a16="http://schemas.microsoft.com/office/drawing/2014/main" xmlns="" id="{064FF681-88C4-985D-3AD2-647DBDF0DB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83924" y="5235666"/>
            <a:ext cx="4805363" cy="609398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53" name="Espaço Reservado para Texto 52">
            <a:extLst>
              <a:ext uri="{FF2B5EF4-FFF2-40B4-BE49-F238E27FC236}">
                <a16:creationId xmlns:a16="http://schemas.microsoft.com/office/drawing/2014/main" xmlns="" id="{E82AF89A-21AE-C39F-D139-6BE65DDC97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4" name="Espaço Reservado para Texto 53">
            <a:extLst>
              <a:ext uri="{FF2B5EF4-FFF2-40B4-BE49-F238E27FC236}">
                <a16:creationId xmlns:a16="http://schemas.microsoft.com/office/drawing/2014/main" xmlns="" id="{92AD60AA-0D2F-F389-BFA6-9866FB202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5" name="Espaço Reservado para Texto 54">
            <a:extLst>
              <a:ext uri="{FF2B5EF4-FFF2-40B4-BE49-F238E27FC236}">
                <a16:creationId xmlns:a16="http://schemas.microsoft.com/office/drawing/2014/main" xmlns="" id="{94804333-3CB3-6EF8-9A6B-29CC74B77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6" name="Espaço Reservado para Texto 55">
            <a:extLst>
              <a:ext uri="{FF2B5EF4-FFF2-40B4-BE49-F238E27FC236}">
                <a16:creationId xmlns:a16="http://schemas.microsoft.com/office/drawing/2014/main" xmlns="" id="{826902AA-6FD8-1671-2B9B-34F1C7092B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xmlns="" id="{9D82ACD2-6223-E9C4-76CA-9EA4AE9FCDFB}"/>
              </a:ext>
            </a:extLst>
          </p:cNvPr>
          <p:cNvGrpSpPr/>
          <p:nvPr/>
        </p:nvGrpSpPr>
        <p:grpSpPr>
          <a:xfrm>
            <a:off x="240493" y="396264"/>
            <a:ext cx="2084590" cy="399817"/>
            <a:chOff x="240493" y="396264"/>
            <a:chExt cx="2084590" cy="399817"/>
          </a:xfrm>
        </p:grpSpPr>
        <p:grpSp>
          <p:nvGrpSpPr>
            <p:cNvPr id="58" name="Gráfico 79">
              <a:extLst>
                <a:ext uri="{FF2B5EF4-FFF2-40B4-BE49-F238E27FC236}">
                  <a16:creationId xmlns:a16="http://schemas.microsoft.com/office/drawing/2014/main" xmlns="" id="{9BF7785E-9FD5-2018-0024-E2CE97A6D1C7}"/>
                </a:ext>
              </a:extLst>
            </p:cNvPr>
            <p:cNvGrpSpPr/>
            <p:nvPr/>
          </p:nvGrpSpPr>
          <p:grpSpPr>
            <a:xfrm>
              <a:off x="240493" y="425857"/>
              <a:ext cx="553808" cy="370224"/>
              <a:chOff x="240493" y="425857"/>
              <a:chExt cx="553808" cy="370224"/>
            </a:xfrm>
            <a:solidFill>
              <a:schemeClr val="tx1"/>
            </a:solidFill>
          </p:grpSpPr>
          <p:sp>
            <p:nvSpPr>
              <p:cNvPr id="67" name="Forma Livre 66">
                <a:extLst>
                  <a:ext uri="{FF2B5EF4-FFF2-40B4-BE49-F238E27FC236}">
                    <a16:creationId xmlns:a16="http://schemas.microsoft.com/office/drawing/2014/main" xmlns="" id="{1F2E24AF-151F-81A4-8E3F-FFD90C49DF0A}"/>
                  </a:ext>
                </a:extLst>
              </p:cNvPr>
              <p:cNvSpPr/>
              <p:nvPr/>
            </p:nvSpPr>
            <p:spPr>
              <a:xfrm>
                <a:off x="609699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 67">
                <a:extLst>
                  <a:ext uri="{FF2B5EF4-FFF2-40B4-BE49-F238E27FC236}">
                    <a16:creationId xmlns:a16="http://schemas.microsoft.com/office/drawing/2014/main" xmlns="" id="{D51B8903-4569-3204-E192-53CC7D715AEF}"/>
                  </a:ext>
                </a:extLst>
              </p:cNvPr>
              <p:cNvSpPr/>
              <p:nvPr/>
            </p:nvSpPr>
            <p:spPr>
              <a:xfrm>
                <a:off x="425096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627" y="370225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 68">
                <a:extLst>
                  <a:ext uri="{FF2B5EF4-FFF2-40B4-BE49-F238E27FC236}">
                    <a16:creationId xmlns:a16="http://schemas.microsoft.com/office/drawing/2014/main" xmlns="" id="{048562BC-28BC-3F35-CC7B-F82E41CAFE0D}"/>
                  </a:ext>
                </a:extLst>
              </p:cNvPr>
              <p:cNvSpPr/>
              <p:nvPr/>
            </p:nvSpPr>
            <p:spPr>
              <a:xfrm>
                <a:off x="240493" y="425857"/>
                <a:ext cx="184602" cy="370224"/>
              </a:xfrm>
              <a:custGeom>
                <a:avLst/>
                <a:gdLst>
                  <a:gd name="connsiteX0" fmla="*/ 119625 w 184602"/>
                  <a:gd name="connsiteY0" fmla="*/ 212514 h 370224"/>
                  <a:gd name="connsiteX1" fmla="*/ 63945 w 184602"/>
                  <a:gd name="connsiteY1" fmla="*/ 342651 h 370224"/>
                  <a:gd name="connsiteX2" fmla="*/ 0 w 184602"/>
                  <a:gd name="connsiteY2" fmla="*/ 370225 h 370224"/>
                  <a:gd name="connsiteX3" fmla="*/ 0 w 184602"/>
                  <a:gd name="connsiteY3" fmla="*/ 185137 h 370224"/>
                  <a:gd name="connsiteX4" fmla="*/ 64977 w 184602"/>
                  <a:gd name="connsiteY4" fmla="*/ 157711 h 370224"/>
                  <a:gd name="connsiteX5" fmla="*/ 120658 w 184602"/>
                  <a:gd name="connsiteY5" fmla="*/ 27574 h 370224"/>
                  <a:gd name="connsiteX6" fmla="*/ 184603 w 184602"/>
                  <a:gd name="connsiteY6" fmla="*/ 0 h 370224"/>
                  <a:gd name="connsiteX7" fmla="*/ 184603 w 184602"/>
                  <a:gd name="connsiteY7" fmla="*/ 185088 h 370224"/>
                  <a:gd name="connsiteX8" fmla="*/ 119625 w 184602"/>
                  <a:gd name="connsiteY8" fmla="*/ 212514 h 37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602" h="370224">
                    <a:moveTo>
                      <a:pt x="119625" y="212514"/>
                    </a:moveTo>
                    <a:cubicBezTo>
                      <a:pt x="75799" y="256435"/>
                      <a:pt x="100836" y="305673"/>
                      <a:pt x="63945" y="342651"/>
                    </a:cubicBezTo>
                    <a:cubicBezTo>
                      <a:pt x="48204" y="358457"/>
                      <a:pt x="25037" y="370077"/>
                      <a:pt x="0" y="370225"/>
                    </a:cubicBezTo>
                    <a:lnTo>
                      <a:pt x="0" y="185137"/>
                    </a:lnTo>
                    <a:cubicBezTo>
                      <a:pt x="21692" y="185137"/>
                      <a:pt x="43876" y="178884"/>
                      <a:pt x="64977" y="157711"/>
                    </a:cubicBezTo>
                    <a:cubicBezTo>
                      <a:pt x="108804" y="113790"/>
                      <a:pt x="83767" y="64601"/>
                      <a:pt x="120658" y="27574"/>
                    </a:cubicBezTo>
                    <a:cubicBezTo>
                      <a:pt x="136448" y="11768"/>
                      <a:pt x="159566" y="197"/>
                      <a:pt x="184603" y="0"/>
                    </a:cubicBezTo>
                    <a:lnTo>
                      <a:pt x="184603" y="185088"/>
                    </a:lnTo>
                    <a:cubicBezTo>
                      <a:pt x="162714" y="185088"/>
                      <a:pt x="140727" y="191341"/>
                      <a:pt x="119625" y="212514"/>
                    </a:cubicBezTo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9" name="Gráfico 79">
              <a:extLst>
                <a:ext uri="{FF2B5EF4-FFF2-40B4-BE49-F238E27FC236}">
                  <a16:creationId xmlns:a16="http://schemas.microsoft.com/office/drawing/2014/main" xmlns="" id="{4D133CA4-44B0-BA7F-BDAF-31DB28C5304A}"/>
                </a:ext>
              </a:extLst>
            </p:cNvPr>
            <p:cNvGrpSpPr/>
            <p:nvPr/>
          </p:nvGrpSpPr>
          <p:grpSpPr>
            <a:xfrm>
              <a:off x="917419" y="396264"/>
              <a:ext cx="1407664" cy="341174"/>
              <a:chOff x="917419" y="396264"/>
              <a:chExt cx="1407664" cy="341174"/>
            </a:xfrm>
            <a:solidFill>
              <a:schemeClr val="tx1"/>
            </a:solidFill>
          </p:grpSpPr>
          <p:sp>
            <p:nvSpPr>
              <p:cNvPr id="60" name="Forma Livre 59">
                <a:extLst>
                  <a:ext uri="{FF2B5EF4-FFF2-40B4-BE49-F238E27FC236}">
                    <a16:creationId xmlns:a16="http://schemas.microsoft.com/office/drawing/2014/main" xmlns="" id="{2EC8FD0B-BB9C-1C2F-7EEE-7CEA1FD36DF8}"/>
                  </a:ext>
                </a:extLst>
              </p:cNvPr>
              <p:cNvSpPr/>
              <p:nvPr/>
            </p:nvSpPr>
            <p:spPr>
              <a:xfrm>
                <a:off x="1301086" y="483909"/>
                <a:ext cx="253367" cy="253381"/>
              </a:xfrm>
              <a:custGeom>
                <a:avLst/>
                <a:gdLst>
                  <a:gd name="connsiteX0" fmla="*/ 218592 w 253367"/>
                  <a:gd name="connsiteY0" fmla="*/ 34369 h 253381"/>
                  <a:gd name="connsiteX1" fmla="*/ 125331 w 253367"/>
                  <a:gd name="connsiteY1" fmla="*/ 0 h 253381"/>
                  <a:gd name="connsiteX2" fmla="*/ 35809 w 253367"/>
                  <a:gd name="connsiteY2" fmla="*/ 35452 h 253381"/>
                  <a:gd name="connsiteX3" fmla="*/ 0 w 253367"/>
                  <a:gd name="connsiteY3" fmla="*/ 126445 h 253381"/>
                  <a:gd name="connsiteX4" fmla="*/ 128037 w 253367"/>
                  <a:gd name="connsiteY4" fmla="*/ 253382 h 253381"/>
                  <a:gd name="connsiteX5" fmla="*/ 217559 w 253367"/>
                  <a:gd name="connsiteY5" fmla="*/ 217438 h 253381"/>
                  <a:gd name="connsiteX6" fmla="*/ 253368 w 253367"/>
                  <a:gd name="connsiteY6" fmla="*/ 126445 h 253381"/>
                  <a:gd name="connsiteX7" fmla="*/ 218936 w 253367"/>
                  <a:gd name="connsiteY7" fmla="*/ 34762 h 253381"/>
                  <a:gd name="connsiteX8" fmla="*/ 218543 w 253367"/>
                  <a:gd name="connsiteY8" fmla="*/ 34369 h 253381"/>
                  <a:gd name="connsiteX9" fmla="*/ 185095 w 253367"/>
                  <a:gd name="connsiteY9" fmla="*/ 126494 h 253381"/>
                  <a:gd name="connsiteX10" fmla="*/ 127004 w 253367"/>
                  <a:gd name="connsiteY10" fmla="*/ 198333 h 253381"/>
                  <a:gd name="connsiteX11" fmla="*/ 68371 w 253367"/>
                  <a:gd name="connsiteY11" fmla="*/ 126494 h 253381"/>
                  <a:gd name="connsiteX12" fmla="*/ 127004 w 253367"/>
                  <a:gd name="connsiteY12" fmla="*/ 55147 h 253381"/>
                  <a:gd name="connsiteX13" fmla="*/ 185095 w 253367"/>
                  <a:gd name="connsiteY13" fmla="*/ 126494 h 25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3367" h="253381">
                    <a:moveTo>
                      <a:pt x="218592" y="34369"/>
                    </a:moveTo>
                    <a:cubicBezTo>
                      <a:pt x="194834" y="11571"/>
                      <a:pt x="163452" y="0"/>
                      <a:pt x="125331" y="0"/>
                    </a:cubicBezTo>
                    <a:cubicBezTo>
                      <a:pt x="87210" y="0"/>
                      <a:pt x="59567" y="11620"/>
                      <a:pt x="35809" y="35452"/>
                    </a:cubicBezTo>
                    <a:cubicBezTo>
                      <a:pt x="12051" y="59283"/>
                      <a:pt x="0" y="89910"/>
                      <a:pt x="0" y="126445"/>
                    </a:cubicBezTo>
                    <a:cubicBezTo>
                      <a:pt x="0" y="203552"/>
                      <a:pt x="50270" y="253382"/>
                      <a:pt x="128037" y="253382"/>
                    </a:cubicBezTo>
                    <a:cubicBezTo>
                      <a:pt x="163649" y="253382"/>
                      <a:pt x="193801" y="241269"/>
                      <a:pt x="217559" y="217438"/>
                    </a:cubicBezTo>
                    <a:cubicBezTo>
                      <a:pt x="241317" y="193606"/>
                      <a:pt x="253368" y="162980"/>
                      <a:pt x="253368" y="126445"/>
                    </a:cubicBezTo>
                    <a:cubicBezTo>
                      <a:pt x="253368" y="89910"/>
                      <a:pt x="241808" y="57412"/>
                      <a:pt x="218936" y="34762"/>
                    </a:cubicBezTo>
                    <a:lnTo>
                      <a:pt x="218543" y="34369"/>
                    </a:lnTo>
                    <a:close/>
                    <a:moveTo>
                      <a:pt x="185095" y="126494"/>
                    </a:moveTo>
                    <a:cubicBezTo>
                      <a:pt x="185095" y="171449"/>
                      <a:pt x="163354" y="198333"/>
                      <a:pt x="127004" y="198333"/>
                    </a:cubicBezTo>
                    <a:cubicBezTo>
                      <a:pt x="90654" y="198333"/>
                      <a:pt x="68371" y="172827"/>
                      <a:pt x="68371" y="126494"/>
                    </a:cubicBezTo>
                    <a:cubicBezTo>
                      <a:pt x="68371" y="80160"/>
                      <a:pt x="90309" y="55147"/>
                      <a:pt x="127004" y="55147"/>
                    </a:cubicBezTo>
                    <a:cubicBezTo>
                      <a:pt x="175011" y="55147"/>
                      <a:pt x="185095" y="93947"/>
                      <a:pt x="185095" y="126494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 60">
                <a:extLst>
                  <a:ext uri="{FF2B5EF4-FFF2-40B4-BE49-F238E27FC236}">
                    <a16:creationId xmlns:a16="http://schemas.microsoft.com/office/drawing/2014/main" xmlns="" id="{10B34177-6E88-2DE3-4BBD-E1D9BC9C86F0}"/>
                  </a:ext>
                </a:extLst>
              </p:cNvPr>
              <p:cNvSpPr/>
              <p:nvPr/>
            </p:nvSpPr>
            <p:spPr>
              <a:xfrm>
                <a:off x="1772751" y="487602"/>
                <a:ext cx="64436" cy="246832"/>
              </a:xfrm>
              <a:custGeom>
                <a:avLst/>
                <a:gdLst>
                  <a:gd name="connsiteX0" fmla="*/ 0 w 64436"/>
                  <a:gd name="connsiteY0" fmla="*/ 0 h 246832"/>
                  <a:gd name="connsiteX1" fmla="*/ 64436 w 64436"/>
                  <a:gd name="connsiteY1" fmla="*/ 0 h 246832"/>
                  <a:gd name="connsiteX2" fmla="*/ 64436 w 64436"/>
                  <a:gd name="connsiteY2" fmla="*/ 246833 h 246832"/>
                  <a:gd name="connsiteX3" fmla="*/ 0 w 64436"/>
                  <a:gd name="connsiteY3" fmla="*/ 246833 h 24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" h="246832">
                    <a:moveTo>
                      <a:pt x="0" y="0"/>
                    </a:moveTo>
                    <a:lnTo>
                      <a:pt x="64436" y="0"/>
                    </a:lnTo>
                    <a:lnTo>
                      <a:pt x="64436" y="246833"/>
                    </a:lnTo>
                    <a:lnTo>
                      <a:pt x="0" y="246833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 61">
                <a:extLst>
                  <a:ext uri="{FF2B5EF4-FFF2-40B4-BE49-F238E27FC236}">
                    <a16:creationId xmlns:a16="http://schemas.microsoft.com/office/drawing/2014/main" xmlns="" id="{F4770F88-19CD-D4D6-5B7A-165D28558EBF}"/>
                  </a:ext>
                </a:extLst>
              </p:cNvPr>
              <p:cNvSpPr/>
              <p:nvPr/>
            </p:nvSpPr>
            <p:spPr>
              <a:xfrm>
                <a:off x="1858485" y="487602"/>
                <a:ext cx="258926" cy="246783"/>
              </a:xfrm>
              <a:custGeom>
                <a:avLst/>
                <a:gdLst>
                  <a:gd name="connsiteX0" fmla="*/ 258926 w 258926"/>
                  <a:gd name="connsiteY0" fmla="*/ 0 h 246783"/>
                  <a:gd name="connsiteX1" fmla="*/ 183422 w 258926"/>
                  <a:gd name="connsiteY1" fmla="*/ 0 h 246783"/>
                  <a:gd name="connsiteX2" fmla="*/ 130939 w 258926"/>
                  <a:gd name="connsiteY2" fmla="*/ 174403 h 246783"/>
                  <a:gd name="connsiteX3" fmla="*/ 127545 w 258926"/>
                  <a:gd name="connsiteY3" fmla="*/ 174403 h 246783"/>
                  <a:gd name="connsiteX4" fmla="*/ 75504 w 258926"/>
                  <a:gd name="connsiteY4" fmla="*/ 0 h 246783"/>
                  <a:gd name="connsiteX5" fmla="*/ 0 w 258926"/>
                  <a:gd name="connsiteY5" fmla="*/ 0 h 246783"/>
                  <a:gd name="connsiteX6" fmla="*/ 95327 w 258926"/>
                  <a:gd name="connsiteY6" fmla="*/ 246784 h 246783"/>
                  <a:gd name="connsiteX7" fmla="*/ 160845 w 258926"/>
                  <a:gd name="connsiteY7" fmla="*/ 246784 h 246783"/>
                  <a:gd name="connsiteX8" fmla="*/ 258926 w 258926"/>
                  <a:gd name="connsiteY8" fmla="*/ 0 h 24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926" h="246783">
                    <a:moveTo>
                      <a:pt x="258926" y="0"/>
                    </a:moveTo>
                    <a:lnTo>
                      <a:pt x="183422" y="0"/>
                    </a:lnTo>
                    <a:lnTo>
                      <a:pt x="130939" y="174403"/>
                    </a:lnTo>
                    <a:lnTo>
                      <a:pt x="127545" y="174403"/>
                    </a:lnTo>
                    <a:lnTo>
                      <a:pt x="75504" y="0"/>
                    </a:lnTo>
                    <a:lnTo>
                      <a:pt x="0" y="0"/>
                    </a:lnTo>
                    <a:lnTo>
                      <a:pt x="95327" y="246784"/>
                    </a:lnTo>
                    <a:lnTo>
                      <a:pt x="160845" y="246784"/>
                    </a:lnTo>
                    <a:lnTo>
                      <a:pt x="258926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 62">
                <a:extLst>
                  <a:ext uri="{FF2B5EF4-FFF2-40B4-BE49-F238E27FC236}">
                    <a16:creationId xmlns:a16="http://schemas.microsoft.com/office/drawing/2014/main" xmlns="" id="{874A5F64-27DC-D157-A360-B248C3053D99}"/>
                  </a:ext>
                </a:extLst>
              </p:cNvPr>
              <p:cNvSpPr/>
              <p:nvPr/>
            </p:nvSpPr>
            <p:spPr>
              <a:xfrm>
                <a:off x="917419" y="481644"/>
                <a:ext cx="357990" cy="252790"/>
              </a:xfrm>
              <a:custGeom>
                <a:avLst/>
                <a:gdLst>
                  <a:gd name="connsiteX0" fmla="*/ 277027 w 357990"/>
                  <a:gd name="connsiteY0" fmla="*/ 0 h 252790"/>
                  <a:gd name="connsiteX1" fmla="*/ 201032 w 357990"/>
                  <a:gd name="connsiteY1" fmla="*/ 39243 h 252790"/>
                  <a:gd name="connsiteX2" fmla="*/ 200589 w 357990"/>
                  <a:gd name="connsiteY2" fmla="*/ 39243 h 252790"/>
                  <a:gd name="connsiteX3" fmla="*/ 130693 w 357990"/>
                  <a:gd name="connsiteY3" fmla="*/ 0 h 252790"/>
                  <a:gd name="connsiteX4" fmla="*/ 63649 w 357990"/>
                  <a:gd name="connsiteY4" fmla="*/ 36486 h 252790"/>
                  <a:gd name="connsiteX5" fmla="*/ 61633 w 357990"/>
                  <a:gd name="connsiteY5" fmla="*/ 36486 h 252790"/>
                  <a:gd name="connsiteX6" fmla="*/ 60747 w 357990"/>
                  <a:gd name="connsiteY6" fmla="*/ 5958 h 252790"/>
                  <a:gd name="connsiteX7" fmla="*/ 0 w 357990"/>
                  <a:gd name="connsiteY7" fmla="*/ 5958 h 252790"/>
                  <a:gd name="connsiteX8" fmla="*/ 0 w 357990"/>
                  <a:gd name="connsiteY8" fmla="*/ 252791 h 252790"/>
                  <a:gd name="connsiteX9" fmla="*/ 65765 w 357990"/>
                  <a:gd name="connsiteY9" fmla="*/ 252791 h 252790"/>
                  <a:gd name="connsiteX10" fmla="*/ 65765 w 357990"/>
                  <a:gd name="connsiteY10" fmla="*/ 82475 h 252790"/>
                  <a:gd name="connsiteX11" fmla="*/ 114116 w 357990"/>
                  <a:gd name="connsiteY11" fmla="*/ 61893 h 252790"/>
                  <a:gd name="connsiteX12" fmla="*/ 145843 w 357990"/>
                  <a:gd name="connsiteY12" fmla="*/ 102022 h 252790"/>
                  <a:gd name="connsiteX13" fmla="*/ 145843 w 357990"/>
                  <a:gd name="connsiteY13" fmla="*/ 252791 h 252790"/>
                  <a:gd name="connsiteX14" fmla="*/ 212148 w 357990"/>
                  <a:gd name="connsiteY14" fmla="*/ 252791 h 252790"/>
                  <a:gd name="connsiteX15" fmla="*/ 212148 w 357990"/>
                  <a:gd name="connsiteY15" fmla="*/ 88236 h 252790"/>
                  <a:gd name="connsiteX16" fmla="*/ 212001 w 357990"/>
                  <a:gd name="connsiteY16" fmla="*/ 79766 h 252790"/>
                  <a:gd name="connsiteX17" fmla="*/ 260500 w 357990"/>
                  <a:gd name="connsiteY17" fmla="*/ 61893 h 252790"/>
                  <a:gd name="connsiteX18" fmla="*/ 292226 w 357990"/>
                  <a:gd name="connsiteY18" fmla="*/ 102022 h 252790"/>
                  <a:gd name="connsiteX19" fmla="*/ 292226 w 357990"/>
                  <a:gd name="connsiteY19" fmla="*/ 252791 h 252790"/>
                  <a:gd name="connsiteX20" fmla="*/ 357991 w 357990"/>
                  <a:gd name="connsiteY20" fmla="*/ 252791 h 252790"/>
                  <a:gd name="connsiteX21" fmla="*/ 357991 w 357990"/>
                  <a:gd name="connsiteY21" fmla="*/ 88236 h 252790"/>
                  <a:gd name="connsiteX22" fmla="*/ 277126 w 357990"/>
                  <a:gd name="connsiteY22" fmla="*/ 49 h 25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57990" h="252790">
                    <a:moveTo>
                      <a:pt x="277027" y="0"/>
                    </a:moveTo>
                    <a:cubicBezTo>
                      <a:pt x="247564" y="0"/>
                      <a:pt x="221986" y="13196"/>
                      <a:pt x="201032" y="39243"/>
                    </a:cubicBezTo>
                    <a:lnTo>
                      <a:pt x="200589" y="39243"/>
                    </a:lnTo>
                    <a:cubicBezTo>
                      <a:pt x="186816" y="14279"/>
                      <a:pt x="161435" y="0"/>
                      <a:pt x="130693" y="0"/>
                    </a:cubicBezTo>
                    <a:cubicBezTo>
                      <a:pt x="105066" y="0"/>
                      <a:pt x="84554" y="12162"/>
                      <a:pt x="63649" y="36486"/>
                    </a:cubicBezTo>
                    <a:lnTo>
                      <a:pt x="61633" y="36486"/>
                    </a:lnTo>
                    <a:lnTo>
                      <a:pt x="60747" y="5958"/>
                    </a:lnTo>
                    <a:lnTo>
                      <a:pt x="0" y="5958"/>
                    </a:lnTo>
                    <a:lnTo>
                      <a:pt x="0" y="252791"/>
                    </a:lnTo>
                    <a:lnTo>
                      <a:pt x="65765" y="252791"/>
                    </a:lnTo>
                    <a:lnTo>
                      <a:pt x="65765" y="82475"/>
                    </a:lnTo>
                    <a:cubicBezTo>
                      <a:pt x="80619" y="68639"/>
                      <a:pt x="96409" y="61893"/>
                      <a:pt x="114116" y="61893"/>
                    </a:cubicBezTo>
                    <a:cubicBezTo>
                      <a:pt x="134579" y="61893"/>
                      <a:pt x="145843" y="76172"/>
                      <a:pt x="145843" y="102022"/>
                    </a:cubicBezTo>
                    <a:lnTo>
                      <a:pt x="145843" y="252791"/>
                    </a:lnTo>
                    <a:lnTo>
                      <a:pt x="212148" y="252791"/>
                    </a:lnTo>
                    <a:lnTo>
                      <a:pt x="212148" y="88236"/>
                    </a:lnTo>
                    <a:cubicBezTo>
                      <a:pt x="212148" y="84887"/>
                      <a:pt x="212148" y="82130"/>
                      <a:pt x="212001" y="79766"/>
                    </a:cubicBezTo>
                    <a:cubicBezTo>
                      <a:pt x="225921" y="67900"/>
                      <a:pt x="242251" y="61893"/>
                      <a:pt x="260500" y="61893"/>
                    </a:cubicBezTo>
                    <a:cubicBezTo>
                      <a:pt x="280962" y="61893"/>
                      <a:pt x="292226" y="76172"/>
                      <a:pt x="292226" y="102022"/>
                    </a:cubicBezTo>
                    <a:lnTo>
                      <a:pt x="292226" y="252791"/>
                    </a:lnTo>
                    <a:lnTo>
                      <a:pt x="357991" y="252791"/>
                    </a:lnTo>
                    <a:lnTo>
                      <a:pt x="357991" y="88236"/>
                    </a:lnTo>
                    <a:cubicBezTo>
                      <a:pt x="357991" y="27327"/>
                      <a:pt x="317362" y="49"/>
                      <a:pt x="27712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 63">
                <a:extLst>
                  <a:ext uri="{FF2B5EF4-FFF2-40B4-BE49-F238E27FC236}">
                    <a16:creationId xmlns:a16="http://schemas.microsoft.com/office/drawing/2014/main" xmlns="" id="{F5E1DF82-83C5-6584-5AE8-DF54344B7695}"/>
                  </a:ext>
                </a:extLst>
              </p:cNvPr>
              <p:cNvSpPr/>
              <p:nvPr/>
            </p:nvSpPr>
            <p:spPr>
              <a:xfrm>
                <a:off x="1559914" y="425857"/>
                <a:ext cx="185193" cy="308528"/>
              </a:xfrm>
              <a:custGeom>
                <a:avLst/>
                <a:gdLst>
                  <a:gd name="connsiteX0" fmla="*/ 108312 w 185193"/>
                  <a:gd name="connsiteY0" fmla="*/ 0 h 308528"/>
                  <a:gd name="connsiteX1" fmla="*/ 43876 w 185193"/>
                  <a:gd name="connsiteY1" fmla="*/ 0 h 308528"/>
                  <a:gd name="connsiteX2" fmla="*/ 43876 w 185193"/>
                  <a:gd name="connsiteY2" fmla="*/ 33384 h 308528"/>
                  <a:gd name="connsiteX3" fmla="*/ 15593 w 185193"/>
                  <a:gd name="connsiteY3" fmla="*/ 61696 h 308528"/>
                  <a:gd name="connsiteX4" fmla="*/ 0 w 185193"/>
                  <a:gd name="connsiteY4" fmla="*/ 61696 h 308528"/>
                  <a:gd name="connsiteX5" fmla="*/ 0 w 185193"/>
                  <a:gd name="connsiteY5" fmla="*/ 117089 h 308528"/>
                  <a:gd name="connsiteX6" fmla="*/ 43925 w 185193"/>
                  <a:gd name="connsiteY6" fmla="*/ 117089 h 308528"/>
                  <a:gd name="connsiteX7" fmla="*/ 43925 w 185193"/>
                  <a:gd name="connsiteY7" fmla="*/ 224429 h 308528"/>
                  <a:gd name="connsiteX8" fmla="*/ 124987 w 185193"/>
                  <a:gd name="connsiteY8" fmla="*/ 308529 h 308528"/>
                  <a:gd name="connsiteX9" fmla="*/ 172994 w 185193"/>
                  <a:gd name="connsiteY9" fmla="*/ 308529 h 308528"/>
                  <a:gd name="connsiteX10" fmla="*/ 172994 w 185193"/>
                  <a:gd name="connsiteY10" fmla="*/ 246685 h 308528"/>
                  <a:gd name="connsiteX11" fmla="*/ 127102 w 185193"/>
                  <a:gd name="connsiteY11" fmla="*/ 246685 h 308528"/>
                  <a:gd name="connsiteX12" fmla="*/ 108410 w 185193"/>
                  <a:gd name="connsiteY12" fmla="*/ 227975 h 308528"/>
                  <a:gd name="connsiteX13" fmla="*/ 108410 w 185193"/>
                  <a:gd name="connsiteY13" fmla="*/ 117139 h 308528"/>
                  <a:gd name="connsiteX14" fmla="*/ 185193 w 185193"/>
                  <a:gd name="connsiteY14" fmla="*/ 117139 h 308528"/>
                  <a:gd name="connsiteX15" fmla="*/ 185193 w 185193"/>
                  <a:gd name="connsiteY15" fmla="*/ 61745 h 308528"/>
                  <a:gd name="connsiteX16" fmla="*/ 108410 w 185193"/>
                  <a:gd name="connsiteY16" fmla="*/ 61745 h 308528"/>
                  <a:gd name="connsiteX17" fmla="*/ 108410 w 185193"/>
                  <a:gd name="connsiteY17" fmla="*/ 0 h 30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193" h="308528">
                    <a:moveTo>
                      <a:pt x="108312" y="0"/>
                    </a:moveTo>
                    <a:lnTo>
                      <a:pt x="43876" y="0"/>
                    </a:lnTo>
                    <a:lnTo>
                      <a:pt x="43876" y="33384"/>
                    </a:lnTo>
                    <a:cubicBezTo>
                      <a:pt x="43876" y="58052"/>
                      <a:pt x="31185" y="61696"/>
                      <a:pt x="15593" y="61696"/>
                    </a:cubicBezTo>
                    <a:lnTo>
                      <a:pt x="0" y="61696"/>
                    </a:lnTo>
                    <a:lnTo>
                      <a:pt x="0" y="117089"/>
                    </a:lnTo>
                    <a:lnTo>
                      <a:pt x="43925" y="117089"/>
                    </a:lnTo>
                    <a:lnTo>
                      <a:pt x="43925" y="224429"/>
                    </a:lnTo>
                    <a:cubicBezTo>
                      <a:pt x="43925" y="277853"/>
                      <a:pt x="73487" y="308529"/>
                      <a:pt x="124987" y="308529"/>
                    </a:cubicBezTo>
                    <a:lnTo>
                      <a:pt x="172994" y="308529"/>
                    </a:lnTo>
                    <a:lnTo>
                      <a:pt x="172994" y="246685"/>
                    </a:lnTo>
                    <a:lnTo>
                      <a:pt x="127102" y="246685"/>
                    </a:lnTo>
                    <a:cubicBezTo>
                      <a:pt x="115346" y="246685"/>
                      <a:pt x="108410" y="240777"/>
                      <a:pt x="108410" y="227975"/>
                    </a:cubicBezTo>
                    <a:lnTo>
                      <a:pt x="108410" y="117139"/>
                    </a:lnTo>
                    <a:lnTo>
                      <a:pt x="185193" y="117139"/>
                    </a:lnTo>
                    <a:lnTo>
                      <a:pt x="185193" y="61745"/>
                    </a:lnTo>
                    <a:lnTo>
                      <a:pt x="108410" y="61745"/>
                    </a:lnTo>
                    <a:lnTo>
                      <a:pt x="108410" y="0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 64">
                <a:extLst>
                  <a:ext uri="{FF2B5EF4-FFF2-40B4-BE49-F238E27FC236}">
                    <a16:creationId xmlns:a16="http://schemas.microsoft.com/office/drawing/2014/main" xmlns="" id="{58B27771-94D5-028A-D870-A9DE2FAA1995}"/>
                  </a:ext>
                </a:extLst>
              </p:cNvPr>
              <p:cNvSpPr/>
              <p:nvPr/>
            </p:nvSpPr>
            <p:spPr>
              <a:xfrm>
                <a:off x="1769406" y="396264"/>
                <a:ext cx="71224" cy="71297"/>
              </a:xfrm>
              <a:custGeom>
                <a:avLst/>
                <a:gdLst>
                  <a:gd name="connsiteX0" fmla="*/ 71224 w 71224"/>
                  <a:gd name="connsiteY0" fmla="*/ 35649 h 71297"/>
                  <a:gd name="connsiteX1" fmla="*/ 35612 w 71224"/>
                  <a:gd name="connsiteY1" fmla="*/ 71297 h 71297"/>
                  <a:gd name="connsiteX2" fmla="*/ 0 w 71224"/>
                  <a:gd name="connsiteY2" fmla="*/ 35649 h 71297"/>
                  <a:gd name="connsiteX3" fmla="*/ 35612 w 71224"/>
                  <a:gd name="connsiteY3" fmla="*/ 0 h 71297"/>
                  <a:gd name="connsiteX4" fmla="*/ 71224 w 71224"/>
                  <a:gd name="connsiteY4" fmla="*/ 35649 h 7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4" h="71297">
                    <a:moveTo>
                      <a:pt x="71224" y="35649"/>
                    </a:moveTo>
                    <a:cubicBezTo>
                      <a:pt x="71224" y="55337"/>
                      <a:pt x="55280" y="71297"/>
                      <a:pt x="35612" y="71297"/>
                    </a:cubicBezTo>
                    <a:cubicBezTo>
                      <a:pt x="15944" y="71297"/>
                      <a:pt x="0" y="55337"/>
                      <a:pt x="0" y="35649"/>
                    </a:cubicBezTo>
                    <a:cubicBezTo>
                      <a:pt x="0" y="15960"/>
                      <a:pt x="15944" y="0"/>
                      <a:pt x="35612" y="0"/>
                    </a:cubicBezTo>
                    <a:cubicBezTo>
                      <a:pt x="55280" y="0"/>
                      <a:pt x="71224" y="15960"/>
                      <a:pt x="71224" y="35649"/>
                    </a:cubicBez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 65">
                <a:extLst>
                  <a:ext uri="{FF2B5EF4-FFF2-40B4-BE49-F238E27FC236}">
                    <a16:creationId xmlns:a16="http://schemas.microsoft.com/office/drawing/2014/main" xmlns="" id="{64F5BD19-58DA-7AA1-5EF9-96B85A13FE18}"/>
                  </a:ext>
                </a:extLst>
              </p:cNvPr>
              <p:cNvSpPr/>
              <p:nvPr/>
            </p:nvSpPr>
            <p:spPr>
              <a:xfrm>
                <a:off x="2105262" y="486814"/>
                <a:ext cx="219821" cy="250624"/>
              </a:xfrm>
              <a:custGeom>
                <a:avLst/>
                <a:gdLst>
                  <a:gd name="connsiteX0" fmla="*/ 191932 w 219821"/>
                  <a:gd name="connsiteY0" fmla="*/ 19006 h 250624"/>
                  <a:gd name="connsiteX1" fmla="*/ 115739 w 219821"/>
                  <a:gd name="connsiteY1" fmla="*/ 0 h 250624"/>
                  <a:gd name="connsiteX2" fmla="*/ 11412 w 219821"/>
                  <a:gd name="connsiteY2" fmla="*/ 76320 h 250624"/>
                  <a:gd name="connsiteX3" fmla="*/ 10723 w 219821"/>
                  <a:gd name="connsiteY3" fmla="*/ 80013 h 250624"/>
                  <a:gd name="connsiteX4" fmla="*/ 66797 w 219821"/>
                  <a:gd name="connsiteY4" fmla="*/ 88777 h 250624"/>
                  <a:gd name="connsiteX5" fmla="*/ 67634 w 219821"/>
                  <a:gd name="connsiteY5" fmla="*/ 85232 h 250624"/>
                  <a:gd name="connsiteX6" fmla="*/ 115149 w 219821"/>
                  <a:gd name="connsiteY6" fmla="*/ 49288 h 250624"/>
                  <a:gd name="connsiteX7" fmla="*/ 155631 w 219821"/>
                  <a:gd name="connsiteY7" fmla="*/ 76763 h 250624"/>
                  <a:gd name="connsiteX8" fmla="*/ 155631 w 219821"/>
                  <a:gd name="connsiteY8" fmla="*/ 89466 h 250624"/>
                  <a:gd name="connsiteX9" fmla="*/ 89030 w 219821"/>
                  <a:gd name="connsiteY9" fmla="*/ 104583 h 250624"/>
                  <a:gd name="connsiteX10" fmla="*/ 0 w 219821"/>
                  <a:gd name="connsiteY10" fmla="*/ 180853 h 250624"/>
                  <a:gd name="connsiteX11" fmla="*/ 79586 w 219821"/>
                  <a:gd name="connsiteY11" fmla="*/ 250526 h 250624"/>
                  <a:gd name="connsiteX12" fmla="*/ 85784 w 219821"/>
                  <a:gd name="connsiteY12" fmla="*/ 250624 h 250624"/>
                  <a:gd name="connsiteX13" fmla="*/ 156418 w 219821"/>
                  <a:gd name="connsiteY13" fmla="*/ 218669 h 250624"/>
                  <a:gd name="connsiteX14" fmla="*/ 159910 w 219821"/>
                  <a:gd name="connsiteY14" fmla="*/ 218669 h 250624"/>
                  <a:gd name="connsiteX15" fmla="*/ 159910 w 219821"/>
                  <a:gd name="connsiteY15" fmla="*/ 247670 h 250624"/>
                  <a:gd name="connsiteX16" fmla="*/ 219477 w 219821"/>
                  <a:gd name="connsiteY16" fmla="*/ 247670 h 250624"/>
                  <a:gd name="connsiteX17" fmla="*/ 219822 w 219821"/>
                  <a:gd name="connsiteY17" fmla="*/ 91141 h 250624"/>
                  <a:gd name="connsiteX18" fmla="*/ 191834 w 219821"/>
                  <a:gd name="connsiteY18" fmla="*/ 19055 h 250624"/>
                  <a:gd name="connsiteX19" fmla="*/ 156812 w 219821"/>
                  <a:gd name="connsiteY19" fmla="*/ 132846 h 250624"/>
                  <a:gd name="connsiteX20" fmla="*/ 156812 w 219821"/>
                  <a:gd name="connsiteY20" fmla="*/ 170169 h 250624"/>
                  <a:gd name="connsiteX21" fmla="*/ 149040 w 219821"/>
                  <a:gd name="connsiteY21" fmla="*/ 176422 h 250624"/>
                  <a:gd name="connsiteX22" fmla="*/ 90162 w 219821"/>
                  <a:gd name="connsiteY22" fmla="*/ 197594 h 250624"/>
                  <a:gd name="connsiteX23" fmla="*/ 66109 w 219821"/>
                  <a:gd name="connsiteY23" fmla="*/ 180361 h 250624"/>
                  <a:gd name="connsiteX24" fmla="*/ 105066 w 219821"/>
                  <a:gd name="connsiteY24" fmla="*/ 146632 h 250624"/>
                  <a:gd name="connsiteX25" fmla="*/ 156861 w 219821"/>
                  <a:gd name="connsiteY25" fmla="*/ 132895 h 2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9821" h="250624">
                    <a:moveTo>
                      <a:pt x="191932" y="19006"/>
                    </a:moveTo>
                    <a:cubicBezTo>
                      <a:pt x="175208" y="6056"/>
                      <a:pt x="151007" y="0"/>
                      <a:pt x="115739" y="0"/>
                    </a:cubicBezTo>
                    <a:cubicBezTo>
                      <a:pt x="55681" y="0"/>
                      <a:pt x="20561" y="25703"/>
                      <a:pt x="11412" y="76320"/>
                    </a:cubicBezTo>
                    <a:lnTo>
                      <a:pt x="10723" y="80013"/>
                    </a:lnTo>
                    <a:lnTo>
                      <a:pt x="66797" y="88777"/>
                    </a:lnTo>
                    <a:lnTo>
                      <a:pt x="67634" y="85232"/>
                    </a:lnTo>
                    <a:cubicBezTo>
                      <a:pt x="73093" y="61351"/>
                      <a:pt x="89080" y="49288"/>
                      <a:pt x="115149" y="49288"/>
                    </a:cubicBezTo>
                    <a:cubicBezTo>
                      <a:pt x="132414" y="49288"/>
                      <a:pt x="155631" y="54064"/>
                      <a:pt x="155631" y="76763"/>
                    </a:cubicBezTo>
                    <a:lnTo>
                      <a:pt x="155631" y="89466"/>
                    </a:lnTo>
                    <a:lnTo>
                      <a:pt x="89030" y="104583"/>
                    </a:lnTo>
                    <a:cubicBezTo>
                      <a:pt x="31628" y="118419"/>
                      <a:pt x="0" y="144121"/>
                      <a:pt x="0" y="180853"/>
                    </a:cubicBezTo>
                    <a:cubicBezTo>
                      <a:pt x="0" y="224429"/>
                      <a:pt x="45105" y="250526"/>
                      <a:pt x="79586" y="250526"/>
                    </a:cubicBezTo>
                    <a:cubicBezTo>
                      <a:pt x="82193" y="250526"/>
                      <a:pt x="83226" y="250624"/>
                      <a:pt x="85784" y="250624"/>
                    </a:cubicBezTo>
                    <a:cubicBezTo>
                      <a:pt x="118150" y="250624"/>
                      <a:pt x="136891" y="238462"/>
                      <a:pt x="156418" y="218669"/>
                    </a:cubicBezTo>
                    <a:lnTo>
                      <a:pt x="159910" y="218669"/>
                    </a:lnTo>
                    <a:lnTo>
                      <a:pt x="159910" y="247670"/>
                    </a:lnTo>
                    <a:lnTo>
                      <a:pt x="219477" y="247670"/>
                    </a:lnTo>
                    <a:lnTo>
                      <a:pt x="219822" y="91141"/>
                    </a:lnTo>
                    <a:cubicBezTo>
                      <a:pt x="219822" y="57215"/>
                      <a:pt x="210673" y="33679"/>
                      <a:pt x="191834" y="19055"/>
                    </a:cubicBezTo>
                    <a:close/>
                    <a:moveTo>
                      <a:pt x="156812" y="132846"/>
                    </a:moveTo>
                    <a:lnTo>
                      <a:pt x="156812" y="170169"/>
                    </a:lnTo>
                    <a:lnTo>
                      <a:pt x="149040" y="176422"/>
                    </a:lnTo>
                    <a:cubicBezTo>
                      <a:pt x="132316" y="189322"/>
                      <a:pt x="114903" y="198973"/>
                      <a:pt x="90162" y="197594"/>
                    </a:cubicBezTo>
                    <a:cubicBezTo>
                      <a:pt x="72454" y="196610"/>
                      <a:pt x="66994" y="187107"/>
                      <a:pt x="66109" y="180361"/>
                    </a:cubicBezTo>
                    <a:cubicBezTo>
                      <a:pt x="64485" y="168051"/>
                      <a:pt x="74323" y="155348"/>
                      <a:pt x="105066" y="146632"/>
                    </a:cubicBezTo>
                    <a:lnTo>
                      <a:pt x="156861" y="132895"/>
                    </a:lnTo>
                    <a:close/>
                  </a:path>
                </a:pathLst>
              </a:custGeom>
              <a:solidFill>
                <a:schemeClr val="tx1"/>
              </a:solidFill>
              <a:ln w="4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77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B95F06-7CE9-4DFA-16C1-8F4632868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xmlns="" id="{BBFAD109-D77E-C8B8-9F90-6C3FFCE43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,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702C4101-29D1-6561-9DF0-0BFFE84A59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599" y="213644"/>
            <a:ext cx="11169922" cy="525462"/>
          </a:xfrm>
        </p:spPr>
        <p:txBody>
          <a:bodyPr/>
          <a:lstStyle/>
          <a:p>
            <a:r>
              <a:rPr lang="pt-BR" sz="2800" dirty="0"/>
              <a:t>Intervenções RioSP – Faixas Adicionais, Passarelas e Marginais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E76B0CCD-A1E5-F2F9-76CF-89E29628B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José dos Campos – SP</a:t>
            </a: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xmlns="" id="{3C771ED8-5D9B-511A-5EA7-C2FF9C21DA0C}"/>
              </a:ext>
            </a:extLst>
          </p:cNvPr>
          <p:cNvSpPr txBox="1">
            <a:spLocks/>
          </p:cNvSpPr>
          <p:nvPr/>
        </p:nvSpPr>
        <p:spPr>
          <a:xfrm>
            <a:off x="196530" y="1542182"/>
            <a:ext cx="6253681" cy="57895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accent3"/>
                </a:solidFill>
              </a:rPr>
              <a:t>Supressão em números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C2EB9FF8-948D-D26A-1D7B-57794BA2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1" y="2131441"/>
            <a:ext cx="9716856" cy="404869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F0A5CCA-D9D5-56F7-8DE1-272C9068F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91" y="4849723"/>
            <a:ext cx="2572109" cy="7144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5E22DBF9-D44E-5503-D50C-8E272CF91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91" y="5564198"/>
            <a:ext cx="2505425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60E359-36B7-7B26-0DA6-A9E5EBB8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xmlns="" id="{80C44032-1EE8-C059-7CA0-11973F11E2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,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21194908-CCB3-1A67-4F3D-0E9805EBC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599" y="213644"/>
            <a:ext cx="11169922" cy="525462"/>
          </a:xfrm>
        </p:spPr>
        <p:txBody>
          <a:bodyPr/>
          <a:lstStyle/>
          <a:p>
            <a:r>
              <a:rPr lang="pt-BR" sz="2800" dirty="0"/>
              <a:t>Intervenções RioSP – Faixas Adicionais, Passarelas e Marginais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F7762C56-6E4A-56FB-820B-73B244491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José dos Campos – SP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0271B30-55A7-092F-527C-C913076F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71" y="1045030"/>
            <a:ext cx="8044543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8FE4C6-6C54-2B93-0B1A-05C3F847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xmlns="" id="{0904A794-721E-CB2C-AD21-0B7DD6E13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,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DFFA1FEC-A97D-4257-4D16-549C5C416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599" y="213644"/>
            <a:ext cx="11169922" cy="525462"/>
          </a:xfrm>
        </p:spPr>
        <p:txBody>
          <a:bodyPr/>
          <a:lstStyle/>
          <a:p>
            <a:r>
              <a:rPr lang="pt-BR" sz="2800" dirty="0"/>
              <a:t>Intervenções RioSP – Faixas Adicionais, Passarelas e Marginais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A45C5ADB-69A7-0B44-E0FF-B1AA6DFB67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José dos Campos – SP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8F52CF7-E92E-C525-D12A-D27315D49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79" y="1285740"/>
            <a:ext cx="10605042" cy="47580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823229D-7E39-AD72-117C-AE34CF14A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833" y="5691352"/>
            <a:ext cx="2600688" cy="3524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0EAEC43-EB5D-AA68-AFA5-9B71C891EE3A}"/>
              </a:ext>
            </a:extLst>
          </p:cNvPr>
          <p:cNvSpPr txBox="1"/>
          <p:nvPr/>
        </p:nvSpPr>
        <p:spPr>
          <a:xfrm>
            <a:off x="793479" y="5904988"/>
            <a:ext cx="2258545" cy="4160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altura do km 140</a:t>
            </a:r>
          </a:p>
        </p:txBody>
      </p:sp>
    </p:spTree>
    <p:extLst>
      <p:ext uri="{BB962C8B-B14F-4D97-AF65-F5344CB8AC3E}">
        <p14:creationId xmlns:p14="http://schemas.microsoft.com/office/powerpoint/2010/main" val="393774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F29658-8425-5A28-9830-F55DC3D7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58DCFBE0-562D-286A-2BAE-E156692024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" y="4024313"/>
            <a:ext cx="9748454" cy="1828193"/>
          </a:xfrm>
        </p:spPr>
        <p:txBody>
          <a:bodyPr/>
          <a:lstStyle/>
          <a:p>
            <a:r>
              <a:rPr lang="pt-BR" dirty="0"/>
              <a:t>Projeto de Restauração Florestal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xmlns="" id="{3F9D2EFF-942C-44B1-4C0E-D8CDA85AD0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599" y="5081666"/>
            <a:ext cx="11523689" cy="775597"/>
          </a:xfrm>
        </p:spPr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0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473908-20B5-21CF-1059-F997934FC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C12BB595-DD07-FF07-79AA-465372A9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Importância Ecológica e Social</a:t>
            </a:r>
          </a:p>
        </p:txBody>
      </p:sp>
      <p:sp>
        <p:nvSpPr>
          <p:cNvPr id="4" name="Espaço Reservado para Texto 23">
            <a:extLst>
              <a:ext uri="{FF2B5EF4-FFF2-40B4-BE49-F238E27FC236}">
                <a16:creationId xmlns:a16="http://schemas.microsoft.com/office/drawing/2014/main" xmlns="" id="{100845DD-331A-4F0F-5ABA-B4F8092A11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690" y="1348966"/>
            <a:ext cx="6262081" cy="3857995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/>
              <a:t>O Parque Natural Municipal do Cerrado é uma Unidade de Conservação de Proteção Integral e possui grande relevância para a proteção de vegetação nativa (Cerradão e Cerrado stricto sensu);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/>
              <a:t>Proteção da fauna silvestre;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/>
              <a:t>Potencial para pesquisas científicas, educação ambiental, atividades recreativas e turismo ecológico;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/>
              <a:t>Gerar oportunidades para a população do entorno de acesso a áreas de lazer e visitação em meio natural.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EE402A4-2DD3-A306-F57D-D1F953447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017" y="1489613"/>
            <a:ext cx="5381394" cy="43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7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355D762-BE9A-A92B-85A0-92F038E68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xmlns="" id="{6207BEEB-C823-0B6B-2154-BE58241EB9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599" y="1394234"/>
            <a:ext cx="4380345" cy="4914202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dirty="0"/>
              <a:t>Área total do Parque Natural Municipal do Cerrado - PNMC</a:t>
            </a:r>
            <a:r>
              <a:rPr lang="pt-BR" b="1" dirty="0"/>
              <a:t>: </a:t>
            </a:r>
            <a:r>
              <a:rPr lang="pt-BR" b="1" dirty="0">
                <a:solidFill>
                  <a:srgbClr val="FF0000"/>
                </a:solidFill>
              </a:rPr>
              <a:t>29,66 ha</a:t>
            </a:r>
            <a:endParaRPr lang="pt-BR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dirty="0"/>
              <a:t>Área de restauração: </a:t>
            </a:r>
            <a:r>
              <a:rPr lang="pt-BR" b="1" dirty="0"/>
              <a:t>8,9 ha </a:t>
            </a:r>
          </a:p>
          <a:p>
            <a:pPr marL="1028700" lvl="1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rgbClr val="FBA305"/>
                </a:solidFill>
              </a:rPr>
              <a:t>5,5 ha: </a:t>
            </a:r>
            <a:r>
              <a:rPr lang="pt-BR" sz="1600" dirty="0"/>
              <a:t>condução da regeneração</a:t>
            </a:r>
          </a:p>
          <a:p>
            <a:pPr marL="1028700" lvl="1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rgbClr val="A2EA2C"/>
                </a:solidFill>
              </a:rPr>
              <a:t>3,4 ha: </a:t>
            </a:r>
            <a:r>
              <a:rPr lang="pt-BR" sz="1600" dirty="0"/>
              <a:t>plantio de mudas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/>
              <a:t>Inserida na APA do Rio Paraíba do Sul e área de recarga de aquífero;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/>
              <a:t>Presença de córrego que corta todo o território e de nascentes da sub-bacia do Ribeirão Cambuí;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dirty="0"/>
              <a:t>Vegetação: transição entre Mata Atlântica e Cerrado, caracterizada atualmente por Contato entre </a:t>
            </a:r>
            <a:r>
              <a:rPr lang="pt-BR" dirty="0" err="1"/>
              <a:t>Ecótono</a:t>
            </a:r>
            <a:r>
              <a:rPr lang="pt-BR" dirty="0"/>
              <a:t> e Encrave;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sz="1800" dirty="0"/>
          </a:p>
          <a:p>
            <a:endParaRPr lang="pt-BR" dirty="0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8BE3A12F-5C96-9410-AD9F-BD22750EE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Localização e Abrangência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B9E10440-2DF8-95B8-ACF7-5987413D68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Unidade de Conservação e Área de Intervenção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67D8C62C-D617-6A8C-CFE5-A1439617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73" y="1272763"/>
            <a:ext cx="7201902" cy="50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9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E256F8-B9C9-E95A-DD32-F611A9000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A65E5151-DE9A-32C7-40E6-476B5087B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Localização e Abrangência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5FEF31B9-2E59-1223-7967-B8E5D2B84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Tratos Culturais</a:t>
            </a:r>
          </a:p>
        </p:txBody>
      </p:sp>
      <p:sp>
        <p:nvSpPr>
          <p:cNvPr id="4" name="Espaço Reservado para Texto 22">
            <a:extLst>
              <a:ext uri="{FF2B5EF4-FFF2-40B4-BE49-F238E27FC236}">
                <a16:creationId xmlns:a16="http://schemas.microsoft.com/office/drawing/2014/main" xmlns="" id="{0A852BDF-A4AC-55DD-B475-D09C38D2E11A}"/>
              </a:ext>
            </a:extLst>
          </p:cNvPr>
          <p:cNvSpPr txBox="1">
            <a:spLocks/>
          </p:cNvSpPr>
          <p:nvPr/>
        </p:nvSpPr>
        <p:spPr>
          <a:xfrm>
            <a:off x="228599" y="1333855"/>
            <a:ext cx="2329544" cy="368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/>
              <a:t>Pré</a:t>
            </a:r>
            <a:r>
              <a:rPr lang="pt-BR" dirty="0"/>
              <a:t> Plantio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EC33D033-E227-B0A0-A213-2F49443860C7}"/>
              </a:ext>
            </a:extLst>
          </p:cNvPr>
          <p:cNvGrpSpPr/>
          <p:nvPr/>
        </p:nvGrpSpPr>
        <p:grpSpPr>
          <a:xfrm>
            <a:off x="311202" y="1834847"/>
            <a:ext cx="5811061" cy="2788988"/>
            <a:chOff x="833718" y="1834847"/>
            <a:chExt cx="5811061" cy="278898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0D947F15-CE08-8F99-1A01-066F1450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8" y="1834847"/>
              <a:ext cx="5734850" cy="107647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949840A1-6DD4-1990-83B0-92ADA605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6192" y="2952684"/>
              <a:ext cx="5382376" cy="47631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DC85D720-C68D-6B36-0069-86263FB8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718" y="3633097"/>
              <a:ext cx="5811061" cy="476316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7D51C063-728B-FD2D-31B4-190D83A12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8561" y="4109413"/>
              <a:ext cx="5506218" cy="514422"/>
            </a:xfrm>
            <a:prstGeom prst="rect">
              <a:avLst/>
            </a:prstGeom>
          </p:spPr>
        </p:pic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262A25B0-4908-67B9-0269-84C0D487B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57" y="5178899"/>
            <a:ext cx="5792008" cy="504895"/>
          </a:xfrm>
          <a:prstGeom prst="rect">
            <a:avLst/>
          </a:prstGeom>
        </p:spPr>
      </p:pic>
      <p:sp>
        <p:nvSpPr>
          <p:cNvPr id="16" name="Espaço Reservado para Texto 22">
            <a:extLst>
              <a:ext uri="{FF2B5EF4-FFF2-40B4-BE49-F238E27FC236}">
                <a16:creationId xmlns:a16="http://schemas.microsoft.com/office/drawing/2014/main" xmlns="" id="{CE5C3A9F-5BFC-5E7D-B4E8-3B8F5783E4FB}"/>
              </a:ext>
            </a:extLst>
          </p:cNvPr>
          <p:cNvSpPr txBox="1">
            <a:spLocks/>
          </p:cNvSpPr>
          <p:nvPr/>
        </p:nvSpPr>
        <p:spPr>
          <a:xfrm>
            <a:off x="326571" y="4732083"/>
            <a:ext cx="2329544" cy="368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Plantio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FE2EE387-886B-9BA9-93C5-D97CAFFEC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977" y="1709884"/>
            <a:ext cx="6398023" cy="44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A0AC9E-CDD1-EFF8-12F7-278C9CFF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xmlns="" id="{9A985150-1E69-7F96-AFFA-E431CA105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Localização e Abrangência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46EB81A5-2DE4-9BF3-10EB-94BB066125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Tratos Culturais</a:t>
            </a:r>
          </a:p>
        </p:txBody>
      </p:sp>
      <p:sp>
        <p:nvSpPr>
          <p:cNvPr id="4" name="Espaço Reservado para Texto 22">
            <a:extLst>
              <a:ext uri="{FF2B5EF4-FFF2-40B4-BE49-F238E27FC236}">
                <a16:creationId xmlns:a16="http://schemas.microsoft.com/office/drawing/2014/main" xmlns="" id="{3A8B3DA8-CC5E-F723-A92C-4E4809A89D45}"/>
              </a:ext>
            </a:extLst>
          </p:cNvPr>
          <p:cNvSpPr txBox="1">
            <a:spLocks/>
          </p:cNvSpPr>
          <p:nvPr/>
        </p:nvSpPr>
        <p:spPr>
          <a:xfrm>
            <a:off x="228599" y="1333855"/>
            <a:ext cx="2329544" cy="368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Pós Plantio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C73DBE8-28BA-BE1E-6FC9-0E1C8171F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6" y="1842319"/>
            <a:ext cx="5820587" cy="12574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D775B595-66BF-1BBF-DF56-BD7B36E2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977" y="1742542"/>
            <a:ext cx="6398023" cy="44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54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a">
  <a:themeElements>
    <a:clrScheme name="Motiva">
      <a:dk1>
        <a:srgbClr val="5E22F3"/>
      </a:dk1>
      <a:lt1>
        <a:srgbClr val="FFFFFF"/>
      </a:lt1>
      <a:dk2>
        <a:srgbClr val="000000"/>
      </a:dk2>
      <a:lt2>
        <a:srgbClr val="E8E8E8"/>
      </a:lt2>
      <a:accent1>
        <a:srgbClr val="2FC8E3"/>
      </a:accent1>
      <a:accent2>
        <a:srgbClr val="FF682C"/>
      </a:accent2>
      <a:accent3>
        <a:srgbClr val="BA38E3"/>
      </a:accent3>
      <a:accent4>
        <a:srgbClr val="A986FF"/>
      </a:accent4>
      <a:accent5>
        <a:srgbClr val="FFAC8B"/>
      </a:accent5>
      <a:accent6>
        <a:srgbClr val="97EFFF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Anil 100">
      <a:srgbClr val="18191C"/>
    </a:custClr>
    <a:custClr name="Anil 90">
      <a:srgbClr val="23195C"/>
    </a:custClr>
    <a:custClr name="Anil 80">
      <a:srgbClr val="311280"/>
    </a:custClr>
    <a:custClr name="Anil 70">
      <a:srgbClr val="391694"/>
    </a:custClr>
    <a:custClr name="Anil 60">
      <a:srgbClr val="4811D1"/>
    </a:custClr>
    <a:custClr name="Anil 50">
      <a:srgbClr val="5E22F3"/>
    </a:custClr>
    <a:custClr name="Anil 40">
      <a:srgbClr val="8655FF"/>
    </a:custClr>
    <a:custClr name="Anil 30">
      <a:srgbClr val="A986FF"/>
    </a:custClr>
    <a:custClr name="Anil 20">
      <a:srgbClr val="CCB8FF"/>
    </a:custClr>
    <a:custClr name="Anil 10">
      <a:srgbClr val="EFE9FF"/>
    </a:custClr>
    <a:custClr name="Laranja 100">
      <a:srgbClr val="551800"/>
    </a:custClr>
    <a:custClr name="Laranja 90">
      <a:srgbClr val="772200"/>
    </a:custClr>
    <a:custClr name="Laranja 80">
      <a:srgbClr val="992C01"/>
    </a:custClr>
    <a:custClr name="Laranja 70">
      <a:srgbClr val="BB3E0C"/>
    </a:custClr>
    <a:custClr name="Laranja 60">
      <a:srgbClr val="DD511A"/>
    </a:custClr>
    <a:custClr name="Laranja 50">
      <a:srgbClr val="FF682C"/>
    </a:custClr>
    <a:custClr name="Laranja 40">
      <a:srgbClr val="FF8A5B"/>
    </a:custClr>
    <a:custClr name="Laranja 30">
      <a:srgbClr val="FFAC8B"/>
    </a:custClr>
    <a:custClr name="Laranja 20">
      <a:srgbClr val="FFCEBA"/>
    </a:custClr>
    <a:custClr name="Laranja10">
      <a:srgbClr val="FFF0EA"/>
    </a:custClr>
    <a:custClr name="Violeta 100">
      <a:srgbClr val="46045C"/>
    </a:custClr>
    <a:custClr name="Violeta 90">
      <a:srgbClr val="620C7E"/>
    </a:custClr>
    <a:custClr name="Violeta 80">
      <a:srgbClr val="7E17A0"/>
    </a:custClr>
    <a:custClr name="Violeta 70">
      <a:srgbClr val="9C26C2"/>
    </a:custClr>
    <a:custClr name="Violeta 60">
      <a:srgbClr val="BA39E4"/>
    </a:custClr>
    <a:custClr name="Violeta 50">
      <a:srgbClr val="D34DFF"/>
    </a:custClr>
    <a:custClr name="Violeta 40">
      <a:srgbClr val="DD75FF"/>
    </a:custClr>
    <a:custClr name="Violeta 30">
      <a:srgbClr val="E79DFF"/>
    </a:custClr>
    <a:custClr name="Violeta 20">
      <a:srgbClr val="F1C5FF"/>
    </a:custClr>
    <a:custClr name="Violeta 10">
      <a:srgbClr val="FAEDFF"/>
    </a:custClr>
    <a:custClr name="Turquesa 100">
      <a:srgbClr val="004D5B"/>
    </a:custClr>
    <a:custClr name="Turquesa 90">
      <a:srgbClr val="056B7D"/>
    </a:custClr>
    <a:custClr name="Turquesa 80">
      <a:srgbClr val="0F899F"/>
    </a:custClr>
    <a:custClr name="Turquesa 70">
      <a:srgbClr val="1DA8C1"/>
    </a:custClr>
    <a:custClr name="Turquesa 60">
      <a:srgbClr val="2FC8E3"/>
    </a:custClr>
    <a:custClr name="Turquesa 50">
      <a:srgbClr val="43E3FF"/>
    </a:custClr>
    <a:custClr name="Turquesa 40">
      <a:srgbClr val="6DE9FF"/>
    </a:custClr>
    <a:custClr name="Turquesa 30">
      <a:srgbClr val="97EFFF"/>
    </a:custClr>
    <a:custClr name="Turquesa 20">
      <a:srgbClr val="C2F6FF"/>
    </a:custClr>
    <a:custClr name="Turquesa 10">
      <a:srgbClr val="ECFCFF"/>
    </a:custClr>
    <a:custClr name="Neutral 100">
      <a:srgbClr val="000000"/>
    </a:custClr>
    <a:custClr name="Neutral 90">
      <a:srgbClr val="29292F"/>
    </a:custClr>
    <a:custClr name="Neutral 80">
      <a:srgbClr val="3B3C44"/>
    </a:custClr>
    <a:custClr name="Neutral 70">
      <a:srgbClr val="3B3C44"/>
    </a:custClr>
    <a:custClr name="Neutral 60">
      <a:srgbClr val="6B6B8A"/>
    </a:custClr>
    <a:custClr name="Neutral 50">
      <a:srgbClr val="8484A2"/>
    </a:custClr>
    <a:custClr name="Neutral 40">
      <a:srgbClr val="A5A5B9"/>
    </a:custClr>
    <a:custClr name="Neutral 30">
      <a:srgbClr val="D6D5EB"/>
    </a:custClr>
    <a:custClr name="Neutral 20">
      <a:srgbClr val="F5F5FF"/>
    </a:custClr>
    <a:custClr name="Neutral 10">
      <a:srgbClr val="FFFFFF"/>
    </a:custClr>
  </a:custClrLst>
  <a:extLst>
    <a:ext uri="{05A4C25C-085E-4340-85A3-A5531E510DB2}">
      <thm15:themeFamily xmlns:thm15="http://schemas.microsoft.com/office/thememl/2012/main" xmlns="" name="Motiva" id="{6B0BBCAD-E815-9F48-9C92-EE07FCBF2201}" vid="{F7A7B362-AB95-8145-8999-038EB7FE25E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487c78-e065-47d4-86cd-9cd6a6315823">
      <Terms xmlns="http://schemas.microsoft.com/office/infopath/2007/PartnerControls"/>
    </lcf76f155ced4ddcb4097134ff3c332f>
    <TaxCatchAll xmlns="4a3894b7-7fa2-417f-b6a5-97fa692559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DAB5F870B8DD469FB7876849977966" ma:contentTypeVersion="12" ma:contentTypeDescription="Crie um novo documento." ma:contentTypeScope="" ma:versionID="9eeaafe1230be23859e48a3d9e70964c">
  <xsd:schema xmlns:xsd="http://www.w3.org/2001/XMLSchema" xmlns:xs="http://www.w3.org/2001/XMLSchema" xmlns:p="http://schemas.microsoft.com/office/2006/metadata/properties" xmlns:ns2="d0487c78-e065-47d4-86cd-9cd6a6315823" xmlns:ns3="4a3894b7-7fa2-417f-b6a5-97fa692559c9" targetNamespace="http://schemas.microsoft.com/office/2006/metadata/properties" ma:root="true" ma:fieldsID="5a58286b218a5e110f1e0b1660e239ab" ns2:_="" ns3:_="">
    <xsd:import namespace="d0487c78-e065-47d4-86cd-9cd6a6315823"/>
    <xsd:import namespace="4a3894b7-7fa2-417f-b6a5-97fa69255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87c78-e065-47d4-86cd-9cd6a6315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3ed15e6d-dc85-4b59-a090-70919157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894b7-7fa2-417f-b6a5-97fa692559c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31b4d11-7efc-41ec-ad90-6b31f7cbfe77}" ma:internalName="TaxCatchAll" ma:showField="CatchAllData" ma:web="4a3894b7-7fa2-417f-b6a5-97fa69255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A15CAA-3104-4757-ACEC-BF398FB960EA}">
  <ds:schemaRefs>
    <ds:schemaRef ds:uri="http://purl.org/dc/terms/"/>
    <ds:schemaRef ds:uri="d0487c78-e065-47d4-86cd-9cd6a631582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a3894b7-7fa2-417f-b6a5-97fa692559c9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E21458-E5E8-4A8C-9952-139ED0FF8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989F60-E52D-4D5C-BA15-F12789A13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87c78-e065-47d4-86cd-9cd6a6315823"/>
    <ds:schemaRef ds:uri="4a3894b7-7fa2-417f-b6a5-97fa692559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6658</TotalTime>
  <Words>352</Words>
  <Application>Microsoft Office PowerPoint</Application>
  <PresentationFormat>Personalizar</PresentationFormat>
  <Paragraphs>65</Paragraphs>
  <Slides>13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Motiva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 Tsukamoto</dc:creator>
  <cp:lastModifiedBy>Marisa do Prado Sa Durante</cp:lastModifiedBy>
  <cp:revision>33</cp:revision>
  <dcterms:created xsi:type="dcterms:W3CDTF">2025-03-27T20:42:08Z</dcterms:created>
  <dcterms:modified xsi:type="dcterms:W3CDTF">2025-10-23T20:03:04Z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5910b6-60c5-46ad-bb86-335627448cd2_Enabled">
    <vt:lpwstr>true</vt:lpwstr>
  </property>
  <property fmtid="{D5CDD505-2E9C-101B-9397-08002B2CF9AE}" pid="3" name="MSIP_Label_b45910b6-60c5-46ad-bb86-335627448cd2_SetDate">
    <vt:lpwstr>2025-04-24T15:50:03Z</vt:lpwstr>
  </property>
  <property fmtid="{D5CDD505-2E9C-101B-9397-08002B2CF9AE}" pid="4" name="MSIP_Label_b45910b6-60c5-46ad-bb86-335627448cd2_Method">
    <vt:lpwstr>Privileged</vt:lpwstr>
  </property>
  <property fmtid="{D5CDD505-2E9C-101B-9397-08002B2CF9AE}" pid="5" name="MSIP_Label_b45910b6-60c5-46ad-bb86-335627448cd2_Name">
    <vt:lpwstr>INTERNA</vt:lpwstr>
  </property>
  <property fmtid="{D5CDD505-2E9C-101B-9397-08002B2CF9AE}" pid="6" name="MSIP_Label_b45910b6-60c5-46ad-bb86-335627448cd2_SiteId">
    <vt:lpwstr>d233d58a-9973-43a7-af69-6763630548a0</vt:lpwstr>
  </property>
  <property fmtid="{D5CDD505-2E9C-101B-9397-08002B2CF9AE}" pid="7" name="MSIP_Label_b45910b6-60c5-46ad-bb86-335627448cd2_ActionId">
    <vt:lpwstr>db004fb0-9880-48de-8bba-fcbab804147d</vt:lpwstr>
  </property>
  <property fmtid="{D5CDD505-2E9C-101B-9397-08002B2CF9AE}" pid="8" name="MSIP_Label_b45910b6-60c5-46ad-bb86-335627448cd2_ContentBits">
    <vt:lpwstr>0</vt:lpwstr>
  </property>
  <property fmtid="{D5CDD505-2E9C-101B-9397-08002B2CF9AE}" pid="9" name="MSIP_Label_b45910b6-60c5-46ad-bb86-335627448cd2_Tag">
    <vt:lpwstr>50, 0, 1, 1</vt:lpwstr>
  </property>
  <property fmtid="{D5CDD505-2E9C-101B-9397-08002B2CF9AE}" pid="10" name="ContentTypeId">
    <vt:lpwstr>0x01010030DAB5F870B8DD469FB7876849977966</vt:lpwstr>
  </property>
</Properties>
</file>