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5" r:id="rId17"/>
    <p:sldId id="277" r:id="rId18"/>
    <p:sldId id="278" r:id="rId19"/>
    <p:sldId id="279" r:id="rId20"/>
    <p:sldId id="280" r:id="rId21"/>
    <p:sldId id="282" r:id="rId22"/>
    <p:sldId id="271" r:id="rId23"/>
    <p:sldId id="272" r:id="rId24"/>
    <p:sldId id="273" r:id="rId25"/>
    <p:sldId id="274" r:id="rId26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Open Sans" panose="020B0604020202020204" charset="0"/>
      <p:regular r:id="rId34"/>
      <p:bold r:id="rId35"/>
      <p:boldItalic r:id="rId36"/>
    </p:embeddedFont>
    <p:embeddedFont>
      <p:font typeface="Playpen Sans" panose="020B0604020202020204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ggSpcYL/g2L8m1rvaHcDKKSGCK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8" d="100"/>
          <a:sy n="48" d="100"/>
        </p:scale>
        <p:origin x="-6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customschemas.google.com/relationships/presentationmetadata" Target="meta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15170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>
          <a:extLst>
            <a:ext uri="{FF2B5EF4-FFF2-40B4-BE49-F238E27FC236}">
              <a16:creationId xmlns:a16="http://schemas.microsoft.com/office/drawing/2014/main" xmlns="" id="{E7DF1A99-2F8F-96CE-7A80-DB3C7B5B8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:notes">
            <a:extLst>
              <a:ext uri="{FF2B5EF4-FFF2-40B4-BE49-F238E27FC236}">
                <a16:creationId xmlns:a16="http://schemas.microsoft.com/office/drawing/2014/main" xmlns="" id="{E69245A4-D774-3AD4-CD5B-146BD9C5D7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:notes">
            <a:extLst>
              <a:ext uri="{FF2B5EF4-FFF2-40B4-BE49-F238E27FC236}">
                <a16:creationId xmlns:a16="http://schemas.microsoft.com/office/drawing/2014/main" xmlns="" id="{7B5EF931-CC45-94C5-244D-2FE88086FA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310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8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18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1.7.2013</a:t>
            </a:r>
            <a:endParaRPr/>
          </a:p>
        </p:txBody>
      </p:sp>
      <p:sp>
        <p:nvSpPr>
          <p:cNvPr id="430" name="Google Shape;430;p18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1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8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03E2F7-CC4C-46D2-C333-5887657B58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BB46C9B9-5375-93DD-7849-AD295A5D9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C79DBFD6-1B00-DF7D-A29F-FF7D35588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94E1-A2D6-4099-AD30-029879757A1C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273066F-405B-BD68-B262-068142E0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84A2733-70C9-8AB9-27B3-314F4E87F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357D-4B5A-4E5D-8DBA-EB4FEC8388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2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857482-57D6-57F5-5352-A206B6530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B2E7980-C9AF-CD0D-0748-194BC5708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42A30DEB-0B7F-CE16-D2D2-0A4FD2BC1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94E1-A2D6-4099-AD30-029879757A1C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02AB7B9-BE53-8FA5-D038-3C38666A7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426343B-1A06-3CBA-980E-580678587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357D-4B5A-4E5D-8DBA-EB4FEC8388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74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482029A-5C7E-4EB5-B0D2-D63D08736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EAFEC8F4-DB4A-3AEF-3E6B-6278F3A47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D026B82-5D33-F20F-03A8-347167174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94E1-A2D6-4099-AD30-029879757A1C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FC34789-FB4D-8F21-3AA5-2841E13C4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B0267A2-6B32-3939-6955-492699605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357D-4B5A-4E5D-8DBA-EB4FEC8388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12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E0326EC-750A-3C39-A462-885AFE020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0457A79-0034-4422-25DC-072B13AB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1BB93C0F-7A18-E841-064A-CFED3ACFE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8BF7F91A-3897-F9B8-885E-EDFBE8D0C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94E1-A2D6-4099-AD30-029879757A1C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147BF3BB-AF76-AFB3-A0C4-3541E31FC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A6FD2CF7-0C47-91A0-F8DE-1E482B49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357D-4B5A-4E5D-8DBA-EB4FEC8388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05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CF9DE4E-79C3-C3AB-D862-E28D66B11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A5F6926E-C886-97F2-2721-A6ACE6199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3E974F98-6504-E67B-FEAA-6CADE958C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38B01D2E-97F7-BEF8-1F88-154B073D6D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64F7311C-DEE4-1BEF-2193-FFCECE52E7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D9A5E147-366A-F9A1-82BF-951556A6E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94E1-A2D6-4099-AD30-029879757A1C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64D6B38C-2DD3-FBE5-C941-2353A1FE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7081EF13-FF4D-D7CE-44A1-3785C1B04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357D-4B5A-4E5D-8DBA-EB4FEC8388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70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7B4EF3-A706-F258-1922-C43A8BEA3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E50A29BA-291C-C4B7-029E-3FF8F3CAB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94E1-A2D6-4099-AD30-029879757A1C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9EAE74E8-400E-F8B3-641D-3DD098A39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3456CAAD-E999-E79A-111D-B7CE3F3D2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357D-4B5A-4E5D-8DBA-EB4FEC8388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098BA1AA-11AA-8404-6D4D-7E8964FDF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94E1-A2D6-4099-AD30-029879757A1C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18F16C4A-27A5-A565-0384-41D8D2C1F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2B8CEA1D-C450-9FB2-AA1E-663A509EF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357D-4B5A-4E5D-8DBA-EB4FEC8388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58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56A4DF9-4753-2EE4-644D-A340034EE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AE0790F-EB5B-3609-B69A-15CAABE1E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A74A9B96-B465-6EA8-BC41-6B3D2998A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08A540B1-61D2-102A-9B9A-448C7D594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94E1-A2D6-4099-AD30-029879757A1C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D2B583D6-D065-381B-09BA-CF3E9D406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8DA82D83-FCCC-20BD-6FBB-24F513D36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357D-4B5A-4E5D-8DBA-EB4FEC8388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55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DE08E37-5334-DF71-F86B-1E13BEC64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4E6FC703-A52C-C97F-56D6-1C03C88998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8DB15EEA-E4DB-EA1E-21B6-1A2C8733C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19BC7D30-B0CC-79CB-959F-C98A0D669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94E1-A2D6-4099-AD30-029879757A1C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6AB3B7D6-BAE3-65DE-81A3-4A5E2F585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051A39C8-916A-DE3B-F5F4-B0B50BE3B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357D-4B5A-4E5D-8DBA-EB4FEC8388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47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04E2CE7-10C1-6F04-EDB2-1BA349614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D5BD8CC2-411C-7442-A28C-27DD23B95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50F0723-C4CD-7E1A-BDD5-20268E763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94E1-A2D6-4099-AD30-029879757A1C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35EA0219-3693-A09D-E841-B4037E6F5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2B9AE21-F210-A125-2227-EF265856A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357D-4B5A-4E5D-8DBA-EB4FEC8388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28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8BB0BC26-5477-76B3-3D97-17CFA54559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6B6ED242-97E4-BE3B-A4D2-36E6108E6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DBFBF5A-D031-6F47-1816-7A29A7FA3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94E1-A2D6-4099-AD30-029879757A1C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4C8A6C6C-E634-35EE-944C-D79E4ED90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1B1712E-812C-7CDF-BA03-1757C8EA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357D-4B5A-4E5D-8DBA-EB4FEC8388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8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8E311F23-38B2-4B9D-29E1-946B3285E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D9275BD0-8223-CE2B-A229-EDF25E9D5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62771916-F44E-21F2-AD20-4CD5C9E566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394E1-A2D6-4099-AD30-029879757A1C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D43F80C-8675-2A67-57F3-24CF855B6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41633BB-22F9-7BC3-D6DA-C62755444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357D-4B5A-4E5D-8DBA-EB4FEC8388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6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.jp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51.jpg"/><Relationship Id="rId5" Type="http://schemas.openxmlformats.org/officeDocument/2006/relationships/image" Target="../media/image79.png"/><Relationship Id="rId10" Type="http://schemas.openxmlformats.org/officeDocument/2006/relationships/image" Target="../media/image50.png"/><Relationship Id="rId4" Type="http://schemas.openxmlformats.org/officeDocument/2006/relationships/image" Target="../media/image78.png"/><Relationship Id="rId9" Type="http://schemas.openxmlformats.org/officeDocument/2006/relationships/image" Target="../media/image7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hyperlink" Target="mailto:mariaaugusta@usp.br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.jp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g"/><Relationship Id="rId18" Type="http://schemas.openxmlformats.org/officeDocument/2006/relationships/image" Target="../media/image37.jpg"/><Relationship Id="rId3" Type="http://schemas.openxmlformats.org/officeDocument/2006/relationships/image" Target="../media/image1.jpg"/><Relationship Id="rId21" Type="http://schemas.openxmlformats.org/officeDocument/2006/relationships/image" Target="../media/image40.png"/><Relationship Id="rId7" Type="http://schemas.openxmlformats.org/officeDocument/2006/relationships/image" Target="../media/image27.png"/><Relationship Id="rId12" Type="http://schemas.openxmlformats.org/officeDocument/2006/relationships/image" Target="../media/image32.jpg"/><Relationship Id="rId17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jpg"/><Relationship Id="rId20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3.jpg"/><Relationship Id="rId5" Type="http://schemas.openxmlformats.org/officeDocument/2006/relationships/image" Target="../media/image25.png"/><Relationship Id="rId15" Type="http://schemas.openxmlformats.org/officeDocument/2006/relationships/hyperlink" Target="https://www.canva.com/design/DAFw3LwJ2f8/CccOn10lRfypepNl-RToBw/edit?utm_content=DAFw3LwJ2f8&amp;utm_campaign=designshare&amp;utm_medium=link2&amp;utm_source=sharebutton" TargetMode="External"/><Relationship Id="rId23" Type="http://schemas.openxmlformats.org/officeDocument/2006/relationships/image" Target="../media/image42.jpg"/><Relationship Id="rId10" Type="http://schemas.openxmlformats.org/officeDocument/2006/relationships/image" Target="../media/image30.png"/><Relationship Id="rId19" Type="http://schemas.openxmlformats.org/officeDocument/2006/relationships/image" Target="../media/image38.jp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jpg"/><Relationship Id="rId22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jpg"/><Relationship Id="rId18" Type="http://schemas.openxmlformats.org/officeDocument/2006/relationships/image" Target="../media/image58.jpg"/><Relationship Id="rId26" Type="http://schemas.openxmlformats.org/officeDocument/2006/relationships/image" Target="../media/image66.jpg"/><Relationship Id="rId3" Type="http://schemas.openxmlformats.org/officeDocument/2006/relationships/image" Target="../media/image1.jpg"/><Relationship Id="rId21" Type="http://schemas.openxmlformats.org/officeDocument/2006/relationships/image" Target="../media/image61.jpg"/><Relationship Id="rId7" Type="http://schemas.openxmlformats.org/officeDocument/2006/relationships/image" Target="../media/image47.jp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3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29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jpg"/><Relationship Id="rId24" Type="http://schemas.openxmlformats.org/officeDocument/2006/relationships/image" Target="../media/image64.jpg"/><Relationship Id="rId32" Type="http://schemas.openxmlformats.org/officeDocument/2006/relationships/image" Target="../media/image72.jp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jpg"/><Relationship Id="rId28" Type="http://schemas.openxmlformats.org/officeDocument/2006/relationships/image" Target="../media/image68.jpg"/><Relationship Id="rId10" Type="http://schemas.openxmlformats.org/officeDocument/2006/relationships/image" Target="../media/image50.png"/><Relationship Id="rId19" Type="http://schemas.openxmlformats.org/officeDocument/2006/relationships/image" Target="../media/image59.jpg"/><Relationship Id="rId31" Type="http://schemas.openxmlformats.org/officeDocument/2006/relationships/image" Target="../media/image71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jpg"/><Relationship Id="rId22" Type="http://schemas.openxmlformats.org/officeDocument/2006/relationships/image" Target="../media/image62.jpg"/><Relationship Id="rId27" Type="http://schemas.openxmlformats.org/officeDocument/2006/relationships/image" Target="../media/image67.jpg"/><Relationship Id="rId30" Type="http://schemas.openxmlformats.org/officeDocument/2006/relationships/image" Target="../media/image70.jpg"/><Relationship Id="rId8" Type="http://schemas.openxmlformats.org/officeDocument/2006/relationships/image" Target="../media/image4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0" y="2800751"/>
            <a:ext cx="18707331" cy="8207842"/>
          </a:xfrm>
          <a:custGeom>
            <a:avLst/>
            <a:gdLst/>
            <a:ahLst/>
            <a:cxnLst/>
            <a:rect l="l" t="t" r="r" b="b"/>
            <a:pathLst>
              <a:path w="18707331" h="8207842" extrusionOk="0">
                <a:moveTo>
                  <a:pt x="0" y="0"/>
                </a:moveTo>
                <a:lnTo>
                  <a:pt x="18707331" y="0"/>
                </a:lnTo>
                <a:lnTo>
                  <a:pt x="18707331" y="8207841"/>
                </a:lnTo>
                <a:lnTo>
                  <a:pt x="0" y="82078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-385482" y="2056051"/>
            <a:ext cx="3245440" cy="8536706"/>
          </a:xfrm>
          <a:custGeom>
            <a:avLst/>
            <a:gdLst/>
            <a:ahLst/>
            <a:cxnLst/>
            <a:rect l="l" t="t" r="r" b="b"/>
            <a:pathLst>
              <a:path w="3245440" h="8536706" extrusionOk="0">
                <a:moveTo>
                  <a:pt x="0" y="0"/>
                </a:moveTo>
                <a:lnTo>
                  <a:pt x="3245440" y="0"/>
                </a:lnTo>
                <a:lnTo>
                  <a:pt x="3245440" y="8536707"/>
                </a:lnTo>
                <a:lnTo>
                  <a:pt x="0" y="85367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r="-11371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-1022173" y="-286112"/>
            <a:ext cx="6936074" cy="8536706"/>
          </a:xfrm>
          <a:custGeom>
            <a:avLst/>
            <a:gdLst/>
            <a:ahLst/>
            <a:cxnLst/>
            <a:rect l="l" t="t" r="r" b="b"/>
            <a:pathLst>
              <a:path w="6936074" h="8536706" extrusionOk="0">
                <a:moveTo>
                  <a:pt x="0" y="0"/>
                </a:moveTo>
                <a:lnTo>
                  <a:pt x="6936074" y="0"/>
                </a:lnTo>
                <a:lnTo>
                  <a:pt x="6936074" y="8536706"/>
                </a:lnTo>
                <a:lnTo>
                  <a:pt x="0" y="85367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-752875" y="-434307"/>
            <a:ext cx="6936074" cy="8536706"/>
          </a:xfrm>
          <a:custGeom>
            <a:avLst/>
            <a:gdLst/>
            <a:ahLst/>
            <a:cxnLst/>
            <a:rect l="l" t="t" r="r" b="b"/>
            <a:pathLst>
              <a:path w="6936074" h="8536706" extrusionOk="0">
                <a:moveTo>
                  <a:pt x="0" y="0"/>
                </a:moveTo>
                <a:lnTo>
                  <a:pt x="6936073" y="0"/>
                </a:lnTo>
                <a:lnTo>
                  <a:pt x="6936073" y="8536706"/>
                </a:lnTo>
                <a:lnTo>
                  <a:pt x="0" y="85367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1370089" y="2056051"/>
            <a:ext cx="3479236" cy="8536706"/>
          </a:xfrm>
          <a:custGeom>
            <a:avLst/>
            <a:gdLst/>
            <a:ahLst/>
            <a:cxnLst/>
            <a:rect l="l" t="t" r="r" b="b"/>
            <a:pathLst>
              <a:path w="3479236" h="8536706" extrusionOk="0">
                <a:moveTo>
                  <a:pt x="0" y="0"/>
                </a:moveTo>
                <a:lnTo>
                  <a:pt x="3479236" y="0"/>
                </a:lnTo>
                <a:lnTo>
                  <a:pt x="3479236" y="8536707"/>
                </a:lnTo>
                <a:lnTo>
                  <a:pt x="0" y="85367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r="-9935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 flipH="1">
            <a:off x="3828849" y="2156250"/>
            <a:ext cx="3439765" cy="8536706"/>
          </a:xfrm>
          <a:custGeom>
            <a:avLst/>
            <a:gdLst/>
            <a:ahLst/>
            <a:cxnLst/>
            <a:rect l="l" t="t" r="r" b="b"/>
            <a:pathLst>
              <a:path w="3439765" h="8536706" extrusionOk="0">
                <a:moveTo>
                  <a:pt x="3439765" y="0"/>
                </a:moveTo>
                <a:lnTo>
                  <a:pt x="0" y="0"/>
                </a:lnTo>
                <a:lnTo>
                  <a:pt x="0" y="8536706"/>
                </a:lnTo>
                <a:lnTo>
                  <a:pt x="3439765" y="8536706"/>
                </a:lnTo>
                <a:lnTo>
                  <a:pt x="3439765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r="-10164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-157336" y="4638176"/>
            <a:ext cx="5061181" cy="3612418"/>
          </a:xfrm>
          <a:custGeom>
            <a:avLst/>
            <a:gdLst/>
            <a:ahLst/>
            <a:cxnLst/>
            <a:rect l="l" t="t" r="r" b="b"/>
            <a:pathLst>
              <a:path w="5061181" h="3612418" extrusionOk="0">
                <a:moveTo>
                  <a:pt x="0" y="0"/>
                </a:moveTo>
                <a:lnTo>
                  <a:pt x="5061181" y="0"/>
                </a:lnTo>
                <a:lnTo>
                  <a:pt x="5061181" y="3612418"/>
                </a:lnTo>
                <a:lnTo>
                  <a:pt x="0" y="36124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4920422" y="7880130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 extrusionOk="0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43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 flipH="1">
            <a:off x="5913901" y="7541789"/>
            <a:ext cx="2911307" cy="1939658"/>
          </a:xfrm>
          <a:custGeom>
            <a:avLst/>
            <a:gdLst/>
            <a:ahLst/>
            <a:cxnLst/>
            <a:rect l="l" t="t" r="r" b="b"/>
            <a:pathLst>
              <a:path w="2911307" h="1939658" extrusionOk="0">
                <a:moveTo>
                  <a:pt x="2911306" y="0"/>
                </a:moveTo>
                <a:lnTo>
                  <a:pt x="0" y="0"/>
                </a:lnTo>
                <a:lnTo>
                  <a:pt x="0" y="1939658"/>
                </a:lnTo>
                <a:lnTo>
                  <a:pt x="2911306" y="1939658"/>
                </a:lnTo>
                <a:lnTo>
                  <a:pt x="2911306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4382290" y="7081057"/>
            <a:ext cx="1043110" cy="799073"/>
          </a:xfrm>
          <a:custGeom>
            <a:avLst/>
            <a:gdLst/>
            <a:ahLst/>
            <a:cxnLst/>
            <a:rect l="l" t="t" r="r" b="b"/>
            <a:pathLst>
              <a:path w="1043110" h="799073" extrusionOk="0">
                <a:moveTo>
                  <a:pt x="0" y="0"/>
                </a:moveTo>
                <a:lnTo>
                  <a:pt x="1043110" y="0"/>
                </a:lnTo>
                <a:lnTo>
                  <a:pt x="1043110" y="799073"/>
                </a:lnTo>
                <a:lnTo>
                  <a:pt x="0" y="7990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-474827" y="2679156"/>
            <a:ext cx="1739618" cy="2606169"/>
          </a:xfrm>
          <a:custGeom>
            <a:avLst/>
            <a:gdLst/>
            <a:ahLst/>
            <a:cxnLst/>
            <a:rect l="l" t="t" r="r" b="b"/>
            <a:pathLst>
              <a:path w="1739618" h="2606169" extrusionOk="0">
                <a:moveTo>
                  <a:pt x="0" y="0"/>
                </a:moveTo>
                <a:lnTo>
                  <a:pt x="1739618" y="0"/>
                </a:lnTo>
                <a:lnTo>
                  <a:pt x="1739618" y="2606169"/>
                </a:lnTo>
                <a:lnTo>
                  <a:pt x="0" y="2606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"/>
          <p:cNvSpPr/>
          <p:nvPr/>
        </p:nvSpPr>
        <p:spPr>
          <a:xfrm flipH="1">
            <a:off x="142603" y="5502915"/>
            <a:ext cx="1094635" cy="1642979"/>
          </a:xfrm>
          <a:custGeom>
            <a:avLst/>
            <a:gdLst/>
            <a:ahLst/>
            <a:cxnLst/>
            <a:rect l="l" t="t" r="r" b="b"/>
            <a:pathLst>
              <a:path w="1094635" h="1642979" extrusionOk="0">
                <a:moveTo>
                  <a:pt x="1094635" y="0"/>
                </a:moveTo>
                <a:lnTo>
                  <a:pt x="0" y="0"/>
                </a:lnTo>
                <a:lnTo>
                  <a:pt x="0" y="1642979"/>
                </a:lnTo>
                <a:lnTo>
                  <a:pt x="1094635" y="1642979"/>
                </a:lnTo>
                <a:lnTo>
                  <a:pt x="1094635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/>
          <p:nvPr/>
        </p:nvSpPr>
        <p:spPr>
          <a:xfrm rot="-86582">
            <a:off x="1151178" y="3576928"/>
            <a:ext cx="2680117" cy="1788503"/>
          </a:xfrm>
          <a:custGeom>
            <a:avLst/>
            <a:gdLst/>
            <a:ahLst/>
            <a:cxnLst/>
            <a:rect l="l" t="t" r="r" b="b"/>
            <a:pathLst>
              <a:path w="2680117" h="1788503" extrusionOk="0">
                <a:moveTo>
                  <a:pt x="0" y="0"/>
                </a:moveTo>
                <a:lnTo>
                  <a:pt x="2680117" y="0"/>
                </a:lnTo>
                <a:lnTo>
                  <a:pt x="2680117" y="1788503"/>
                </a:lnTo>
                <a:lnTo>
                  <a:pt x="0" y="1788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2027193" y="6185880"/>
            <a:ext cx="2526183" cy="3791644"/>
          </a:xfrm>
          <a:custGeom>
            <a:avLst/>
            <a:gdLst/>
            <a:ahLst/>
            <a:cxnLst/>
            <a:rect l="l" t="t" r="r" b="b"/>
            <a:pathLst>
              <a:path w="2526183" h="3791644" extrusionOk="0">
                <a:moveTo>
                  <a:pt x="0" y="0"/>
                </a:moveTo>
                <a:lnTo>
                  <a:pt x="2526183" y="0"/>
                </a:lnTo>
                <a:lnTo>
                  <a:pt x="2526183" y="3791645"/>
                </a:lnTo>
                <a:lnTo>
                  <a:pt x="0" y="379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"/>
          <p:cNvSpPr/>
          <p:nvPr/>
        </p:nvSpPr>
        <p:spPr>
          <a:xfrm>
            <a:off x="-595589" y="6797857"/>
            <a:ext cx="1832827" cy="1615423"/>
          </a:xfrm>
          <a:custGeom>
            <a:avLst/>
            <a:gdLst/>
            <a:ahLst/>
            <a:cxnLst/>
            <a:rect l="l" t="t" r="r" b="b"/>
            <a:pathLst>
              <a:path w="1832827" h="1615423" extrusionOk="0">
                <a:moveTo>
                  <a:pt x="0" y="0"/>
                </a:moveTo>
                <a:lnTo>
                  <a:pt x="1832827" y="0"/>
                </a:lnTo>
                <a:lnTo>
                  <a:pt x="1832827" y="1615423"/>
                </a:lnTo>
                <a:lnTo>
                  <a:pt x="0" y="16154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r="-3167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-783080" y="7480593"/>
            <a:ext cx="5336456" cy="3555414"/>
          </a:xfrm>
          <a:custGeom>
            <a:avLst/>
            <a:gdLst/>
            <a:ahLst/>
            <a:cxnLst/>
            <a:rect l="l" t="t" r="r" b="b"/>
            <a:pathLst>
              <a:path w="5336456" h="3555414" extrusionOk="0">
                <a:moveTo>
                  <a:pt x="0" y="0"/>
                </a:moveTo>
                <a:lnTo>
                  <a:pt x="5336456" y="0"/>
                </a:lnTo>
                <a:lnTo>
                  <a:pt x="5336456" y="3555414"/>
                </a:lnTo>
                <a:lnTo>
                  <a:pt x="0" y="35554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3728086" y="7726727"/>
            <a:ext cx="2699569" cy="1754720"/>
          </a:xfrm>
          <a:custGeom>
            <a:avLst/>
            <a:gdLst/>
            <a:ahLst/>
            <a:cxnLst/>
            <a:rect l="l" t="t" r="r" b="b"/>
            <a:pathLst>
              <a:path w="2699569" h="1754720" extrusionOk="0">
                <a:moveTo>
                  <a:pt x="0" y="0"/>
                </a:moveTo>
                <a:lnTo>
                  <a:pt x="2699569" y="0"/>
                </a:lnTo>
                <a:lnTo>
                  <a:pt x="2699569" y="1754720"/>
                </a:lnTo>
                <a:lnTo>
                  <a:pt x="0" y="1754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"/>
          <p:cNvSpPr/>
          <p:nvPr/>
        </p:nvSpPr>
        <p:spPr>
          <a:xfrm>
            <a:off x="5807971" y="7880130"/>
            <a:ext cx="3486839" cy="2615129"/>
          </a:xfrm>
          <a:custGeom>
            <a:avLst/>
            <a:gdLst/>
            <a:ahLst/>
            <a:cxnLst/>
            <a:rect l="l" t="t" r="r" b="b"/>
            <a:pathLst>
              <a:path w="3486839" h="2615129" extrusionOk="0">
                <a:moveTo>
                  <a:pt x="0" y="0"/>
                </a:moveTo>
                <a:lnTo>
                  <a:pt x="3486839" y="0"/>
                </a:lnTo>
                <a:lnTo>
                  <a:pt x="3486839" y="2615129"/>
                </a:lnTo>
                <a:lnTo>
                  <a:pt x="0" y="26151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 rot="-279770">
            <a:off x="2556953" y="8826952"/>
            <a:ext cx="3098566" cy="1742944"/>
          </a:xfrm>
          <a:custGeom>
            <a:avLst/>
            <a:gdLst/>
            <a:ahLst/>
            <a:cxnLst/>
            <a:rect l="l" t="t" r="r" b="b"/>
            <a:pathLst>
              <a:path w="3098566" h="1742944" extrusionOk="0">
                <a:moveTo>
                  <a:pt x="0" y="0"/>
                </a:moveTo>
                <a:lnTo>
                  <a:pt x="3098566" y="0"/>
                </a:lnTo>
                <a:lnTo>
                  <a:pt x="3098566" y="1742943"/>
                </a:lnTo>
                <a:lnTo>
                  <a:pt x="0" y="17429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/>
          <p:nvPr/>
        </p:nvSpPr>
        <p:spPr>
          <a:xfrm rot="-565886">
            <a:off x="5461800" y="9293157"/>
            <a:ext cx="2608650" cy="1368736"/>
          </a:xfrm>
          <a:custGeom>
            <a:avLst/>
            <a:gdLst/>
            <a:ahLst/>
            <a:cxnLst/>
            <a:rect l="l" t="t" r="r" b="b"/>
            <a:pathLst>
              <a:path w="2608650" h="1368736" extrusionOk="0">
                <a:moveTo>
                  <a:pt x="0" y="0"/>
                </a:moveTo>
                <a:lnTo>
                  <a:pt x="2608650" y="0"/>
                </a:lnTo>
                <a:lnTo>
                  <a:pt x="2608650" y="1368736"/>
                </a:lnTo>
                <a:lnTo>
                  <a:pt x="0" y="13687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4649504" y="8697801"/>
            <a:ext cx="1798455" cy="1567291"/>
          </a:xfrm>
          <a:custGeom>
            <a:avLst/>
            <a:gdLst/>
            <a:ahLst/>
            <a:cxnLst/>
            <a:rect l="l" t="t" r="r" b="b"/>
            <a:pathLst>
              <a:path w="1798455" h="1567291" extrusionOk="0">
                <a:moveTo>
                  <a:pt x="0" y="0"/>
                </a:moveTo>
                <a:lnTo>
                  <a:pt x="1798455" y="0"/>
                </a:lnTo>
                <a:lnTo>
                  <a:pt x="1798455" y="1567292"/>
                </a:lnTo>
                <a:lnTo>
                  <a:pt x="0" y="15672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"/>
          <p:cNvSpPr/>
          <p:nvPr/>
        </p:nvSpPr>
        <p:spPr>
          <a:xfrm flipH="1">
            <a:off x="7703548" y="7605568"/>
            <a:ext cx="1925257" cy="2889691"/>
          </a:xfrm>
          <a:custGeom>
            <a:avLst/>
            <a:gdLst/>
            <a:ahLst/>
            <a:cxnLst/>
            <a:rect l="l" t="t" r="r" b="b"/>
            <a:pathLst>
              <a:path w="1925257" h="2889691" extrusionOk="0">
                <a:moveTo>
                  <a:pt x="1925256" y="0"/>
                </a:moveTo>
                <a:lnTo>
                  <a:pt x="0" y="0"/>
                </a:lnTo>
                <a:lnTo>
                  <a:pt x="0" y="2889691"/>
                </a:lnTo>
                <a:lnTo>
                  <a:pt x="1925256" y="2889691"/>
                </a:lnTo>
                <a:lnTo>
                  <a:pt x="1925256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"/>
          <p:cNvSpPr/>
          <p:nvPr/>
        </p:nvSpPr>
        <p:spPr>
          <a:xfrm>
            <a:off x="11152804" y="7896797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 extrusionOk="0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43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15918805" y="9698424"/>
            <a:ext cx="2134011" cy="456661"/>
          </a:xfrm>
          <a:custGeom>
            <a:avLst/>
            <a:gdLst/>
            <a:ahLst/>
            <a:cxnLst/>
            <a:rect l="l" t="t" r="r" b="b"/>
            <a:pathLst>
              <a:path w="2134011" h="456661" extrusionOk="0">
                <a:moveTo>
                  <a:pt x="0" y="0"/>
                </a:moveTo>
                <a:lnTo>
                  <a:pt x="2134011" y="0"/>
                </a:lnTo>
                <a:lnTo>
                  <a:pt x="2134011" y="456660"/>
                </a:lnTo>
                <a:lnTo>
                  <a:pt x="0" y="456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"/>
          <p:cNvSpPr/>
          <p:nvPr/>
        </p:nvSpPr>
        <p:spPr>
          <a:xfrm>
            <a:off x="9144000" y="8074152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 extrusionOk="0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43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"/>
          <p:cNvSpPr txBox="1"/>
          <p:nvPr/>
        </p:nvSpPr>
        <p:spPr>
          <a:xfrm>
            <a:off x="6550592" y="2459143"/>
            <a:ext cx="1101777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>
                <a:solidFill>
                  <a:srgbClr val="322412"/>
                </a:solidFill>
                <a:latin typeface="Open Sans"/>
                <a:ea typeface="Open Sans"/>
                <a:cs typeface="Open Sans"/>
                <a:sym typeface="Open Sans"/>
              </a:rPr>
              <a:t>Biota-Coexiste</a:t>
            </a:r>
            <a:endParaRPr sz="9000" b="1">
              <a:solidFill>
                <a:srgbClr val="32241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" name="Google Shape;115;p1"/>
          <p:cNvSpPr txBox="1"/>
          <p:nvPr/>
        </p:nvSpPr>
        <p:spPr>
          <a:xfrm>
            <a:off x="6766125" y="3844138"/>
            <a:ext cx="10748472" cy="250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463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Transdisciplinaridade para a coexistência humano-fauna em paisagens compartilhada e poupada</a:t>
            </a:r>
            <a:endParaRPr sz="4400" b="1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116" name="Google Shape;116;p1"/>
          <p:cNvSpPr txBox="1"/>
          <p:nvPr/>
        </p:nvSpPr>
        <p:spPr>
          <a:xfrm>
            <a:off x="6652414" y="6577515"/>
            <a:ext cx="10748472" cy="864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694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Profa. Katia Ferraz</a:t>
            </a:r>
            <a:endParaRPr/>
          </a:p>
        </p:txBody>
      </p:sp>
      <p:sp>
        <p:nvSpPr>
          <p:cNvPr id="117" name="Google Shape;117;p1"/>
          <p:cNvSpPr/>
          <p:nvPr/>
        </p:nvSpPr>
        <p:spPr>
          <a:xfrm>
            <a:off x="16189373" y="177327"/>
            <a:ext cx="1643362" cy="1765773"/>
          </a:xfrm>
          <a:custGeom>
            <a:avLst/>
            <a:gdLst/>
            <a:ahLst/>
            <a:cxnLst/>
            <a:rect l="l" t="t" r="r" b="b"/>
            <a:pathLst>
              <a:path w="1753740" h="1912805" extrusionOk="0">
                <a:moveTo>
                  <a:pt x="0" y="0"/>
                </a:moveTo>
                <a:lnTo>
                  <a:pt x="1753740" y="0"/>
                </a:lnTo>
                <a:lnTo>
                  <a:pt x="1753740" y="1912805"/>
                </a:lnTo>
                <a:lnTo>
                  <a:pt x="0" y="1912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-217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1" descr="Desenho de criatura em pé&#10;&#10;Descrição gerada automaticamente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4662044" y="418168"/>
            <a:ext cx="1527329" cy="1290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"/>
          <p:cNvSpPr/>
          <p:nvPr/>
        </p:nvSpPr>
        <p:spPr>
          <a:xfrm>
            <a:off x="1905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0"/>
          <p:cNvSpPr txBox="1"/>
          <p:nvPr/>
        </p:nvSpPr>
        <p:spPr>
          <a:xfrm>
            <a:off x="7502631" y="2158972"/>
            <a:ext cx="8688128" cy="1454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9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1">
                <a:solidFill>
                  <a:schemeClr val="dk1"/>
                </a:solidFill>
                <a:latin typeface="Playpen Sans"/>
                <a:ea typeface="Playpen Sans"/>
                <a:cs typeface="Playpen Sans"/>
                <a:sym typeface="Playpen Sans"/>
              </a:rPr>
              <a:t>Desafios</a:t>
            </a:r>
            <a:endParaRPr sz="12000" b="1">
              <a:solidFill>
                <a:schemeClr val="dk1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285" name="Google Shape;285;p10"/>
          <p:cNvSpPr/>
          <p:nvPr/>
        </p:nvSpPr>
        <p:spPr>
          <a:xfrm>
            <a:off x="-1636053" y="468509"/>
            <a:ext cx="9553190" cy="8971860"/>
          </a:xfrm>
          <a:custGeom>
            <a:avLst/>
            <a:gdLst/>
            <a:ahLst/>
            <a:cxnLst/>
            <a:rect l="l" t="t" r="r" b="b"/>
            <a:pathLst>
              <a:path w="9553190" h="8971860" extrusionOk="0">
                <a:moveTo>
                  <a:pt x="0" y="0"/>
                </a:moveTo>
                <a:lnTo>
                  <a:pt x="9553190" y="0"/>
                </a:lnTo>
                <a:lnTo>
                  <a:pt x="9553190" y="8971859"/>
                </a:lnTo>
                <a:lnTo>
                  <a:pt x="0" y="8971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0"/>
          <p:cNvSpPr/>
          <p:nvPr/>
        </p:nvSpPr>
        <p:spPr>
          <a:xfrm rot="-920637">
            <a:off x="564373" y="2380914"/>
            <a:ext cx="5152338" cy="7573951"/>
          </a:xfrm>
          <a:custGeom>
            <a:avLst/>
            <a:gdLst/>
            <a:ahLst/>
            <a:cxnLst/>
            <a:rect l="l" t="t" r="r" b="b"/>
            <a:pathLst>
              <a:path w="5152338" h="7573951" extrusionOk="0">
                <a:moveTo>
                  <a:pt x="0" y="0"/>
                </a:moveTo>
                <a:lnTo>
                  <a:pt x="5152338" y="0"/>
                </a:lnTo>
                <a:lnTo>
                  <a:pt x="5152338" y="7573950"/>
                </a:lnTo>
                <a:lnTo>
                  <a:pt x="0" y="7573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77000"/>
            </a:blip>
            <a:stretch>
              <a:fillRect r="-102396" b="-1272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0"/>
          <p:cNvSpPr/>
          <p:nvPr/>
        </p:nvSpPr>
        <p:spPr>
          <a:xfrm rot="682862">
            <a:off x="2158865" y="5016899"/>
            <a:ext cx="4339771" cy="5106683"/>
          </a:xfrm>
          <a:custGeom>
            <a:avLst/>
            <a:gdLst/>
            <a:ahLst/>
            <a:cxnLst/>
            <a:rect l="l" t="t" r="r" b="b"/>
            <a:pathLst>
              <a:path w="4339771" h="5106683" extrusionOk="0">
                <a:moveTo>
                  <a:pt x="0" y="0"/>
                </a:moveTo>
                <a:lnTo>
                  <a:pt x="4339771" y="0"/>
                </a:lnTo>
                <a:lnTo>
                  <a:pt x="4339771" y="5106683"/>
                </a:lnTo>
                <a:lnTo>
                  <a:pt x="0" y="51066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89000"/>
            </a:blip>
            <a:stretch>
              <a:fillRect l="-921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0"/>
          <p:cNvSpPr txBox="1"/>
          <p:nvPr/>
        </p:nvSpPr>
        <p:spPr>
          <a:xfrm>
            <a:off x="8569431" y="3741324"/>
            <a:ext cx="664797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Playpen Sans"/>
                <a:ea typeface="Playpen Sans"/>
                <a:cs typeface="Playpen Sans"/>
                <a:sym typeface="Playpen Sans"/>
              </a:rPr>
              <a:t>Promover boas práticas</a:t>
            </a:r>
            <a:endParaRPr/>
          </a:p>
        </p:txBody>
      </p:sp>
      <p:sp>
        <p:nvSpPr>
          <p:cNvPr id="289" name="Google Shape;289;p10"/>
          <p:cNvSpPr txBox="1"/>
          <p:nvPr/>
        </p:nvSpPr>
        <p:spPr>
          <a:xfrm>
            <a:off x="6350953" y="6855046"/>
            <a:ext cx="3190297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chemeClr val="dk1"/>
              </a:solidFill>
              <a:latin typeface="Playpen Sans"/>
              <a:ea typeface="Playpen Sans"/>
              <a:cs typeface="Playpen Sans"/>
              <a:sym typeface="Play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Playpen Sans"/>
                <a:ea typeface="Playpen Sans"/>
                <a:cs typeface="Playpen Sans"/>
                <a:sym typeface="Playpen Sans"/>
              </a:rPr>
              <a:t>Conflitos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Playpen Sans"/>
                <a:ea typeface="Playpen Sans"/>
                <a:cs typeface="Playpen Sans"/>
                <a:sym typeface="Playpen Sans"/>
              </a:rPr>
              <a:t>riscos</a:t>
            </a:r>
            <a:endParaRPr/>
          </a:p>
        </p:txBody>
      </p:sp>
      <p:sp>
        <p:nvSpPr>
          <p:cNvPr id="290" name="Google Shape;290;p10"/>
          <p:cNvSpPr txBox="1"/>
          <p:nvPr/>
        </p:nvSpPr>
        <p:spPr>
          <a:xfrm>
            <a:off x="12801600" y="7875529"/>
            <a:ext cx="513954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Playpen Sans"/>
                <a:ea typeface="Playpen Sans"/>
                <a:cs typeface="Playpen Sans"/>
                <a:sym typeface="Playpen Sans"/>
              </a:rPr>
              <a:t>Oportunidades</a:t>
            </a:r>
            <a:endParaRPr/>
          </a:p>
        </p:txBody>
      </p:sp>
      <p:sp>
        <p:nvSpPr>
          <p:cNvPr id="291" name="Google Shape;291;p10"/>
          <p:cNvSpPr/>
          <p:nvPr/>
        </p:nvSpPr>
        <p:spPr>
          <a:xfrm>
            <a:off x="9448800" y="6632861"/>
            <a:ext cx="452078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Playpen Sans"/>
                <a:ea typeface="Playpen Sans"/>
                <a:cs typeface="Playpen Sans"/>
                <a:sym typeface="Playpen Sans"/>
              </a:rPr>
              <a:t>Transformar</a:t>
            </a:r>
            <a:endParaRPr/>
          </a:p>
        </p:txBody>
      </p:sp>
      <p:sp>
        <p:nvSpPr>
          <p:cNvPr id="292" name="Google Shape;292;p10"/>
          <p:cNvSpPr/>
          <p:nvPr/>
        </p:nvSpPr>
        <p:spPr>
          <a:xfrm>
            <a:off x="10245195" y="7877323"/>
            <a:ext cx="2313271" cy="1243707"/>
          </a:xfrm>
          <a:prstGeom prst="striped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1"/>
          <p:cNvSpPr/>
          <p:nvPr/>
        </p:nvSpPr>
        <p:spPr>
          <a:xfrm>
            <a:off x="5149339" y="1530352"/>
            <a:ext cx="7989322" cy="7226297"/>
          </a:xfrm>
          <a:custGeom>
            <a:avLst/>
            <a:gdLst/>
            <a:ahLst/>
            <a:cxnLst/>
            <a:rect l="l" t="t" r="r" b="b"/>
            <a:pathLst>
              <a:path w="7989322" h="7226297" extrusionOk="0">
                <a:moveTo>
                  <a:pt x="0" y="0"/>
                </a:moveTo>
                <a:lnTo>
                  <a:pt x="7989322" y="0"/>
                </a:lnTo>
                <a:lnTo>
                  <a:pt x="7989322" y="7226296"/>
                </a:lnTo>
                <a:lnTo>
                  <a:pt x="0" y="72262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1"/>
          <p:cNvSpPr txBox="1"/>
          <p:nvPr/>
        </p:nvSpPr>
        <p:spPr>
          <a:xfrm>
            <a:off x="5149339" y="8744963"/>
            <a:ext cx="3422159" cy="1180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Esfera individual e social</a:t>
            </a:r>
            <a:endParaRPr/>
          </a:p>
        </p:txBody>
      </p:sp>
      <p:sp>
        <p:nvSpPr>
          <p:cNvPr id="300" name="Google Shape;300;p11"/>
          <p:cNvSpPr txBox="1"/>
          <p:nvPr/>
        </p:nvSpPr>
        <p:spPr>
          <a:xfrm>
            <a:off x="9144000" y="8744963"/>
            <a:ext cx="4668632" cy="1180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Esfera política e organizacional</a:t>
            </a:r>
            <a:endParaRPr/>
          </a:p>
        </p:txBody>
      </p:sp>
      <p:sp>
        <p:nvSpPr>
          <p:cNvPr id="301" name="Google Shape;301;p11"/>
          <p:cNvSpPr txBox="1"/>
          <p:nvPr/>
        </p:nvSpPr>
        <p:spPr>
          <a:xfrm>
            <a:off x="6442291" y="705167"/>
            <a:ext cx="6171605" cy="58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Esfera material</a:t>
            </a:r>
            <a:endParaRPr/>
          </a:p>
        </p:txBody>
      </p:sp>
      <p:sp>
        <p:nvSpPr>
          <p:cNvPr id="302" name="Google Shape;302;p11"/>
          <p:cNvSpPr txBox="1"/>
          <p:nvPr/>
        </p:nvSpPr>
        <p:spPr>
          <a:xfrm>
            <a:off x="14587812" y="9521188"/>
            <a:ext cx="3140125" cy="34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Adaptado de Jacobs (2006)</a:t>
            </a:r>
            <a:endParaRPr/>
          </a:p>
        </p:txBody>
      </p:sp>
      <p:sp>
        <p:nvSpPr>
          <p:cNvPr id="303" name="Google Shape;303;p11"/>
          <p:cNvSpPr txBox="1"/>
          <p:nvPr/>
        </p:nvSpPr>
        <p:spPr>
          <a:xfrm>
            <a:off x="1219200" y="1530351"/>
            <a:ext cx="4495800" cy="1170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42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Mudança</a:t>
            </a:r>
            <a:endParaRPr sz="6600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2"/>
          <p:cNvSpPr/>
          <p:nvPr/>
        </p:nvSpPr>
        <p:spPr>
          <a:xfrm>
            <a:off x="346375" y="6066379"/>
            <a:ext cx="5466173" cy="3635521"/>
          </a:xfrm>
          <a:custGeom>
            <a:avLst/>
            <a:gdLst/>
            <a:ahLst/>
            <a:cxnLst/>
            <a:rect l="l" t="t" r="r" b="b"/>
            <a:pathLst>
              <a:path w="5466173" h="3635521" extrusionOk="0">
                <a:moveTo>
                  <a:pt x="0" y="0"/>
                </a:moveTo>
                <a:lnTo>
                  <a:pt x="5466174" y="0"/>
                </a:lnTo>
                <a:lnTo>
                  <a:pt x="5466174" y="3635522"/>
                </a:lnTo>
                <a:lnTo>
                  <a:pt x="0" y="36355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1823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2"/>
          <p:cNvSpPr/>
          <p:nvPr/>
        </p:nvSpPr>
        <p:spPr>
          <a:xfrm>
            <a:off x="12280080" y="4248619"/>
            <a:ext cx="5458740" cy="3635521"/>
          </a:xfrm>
          <a:custGeom>
            <a:avLst/>
            <a:gdLst/>
            <a:ahLst/>
            <a:cxnLst/>
            <a:rect l="l" t="t" r="r" b="b"/>
            <a:pathLst>
              <a:path w="5458740" h="3635521" extrusionOk="0">
                <a:moveTo>
                  <a:pt x="0" y="0"/>
                </a:moveTo>
                <a:lnTo>
                  <a:pt x="5458740" y="0"/>
                </a:lnTo>
                <a:lnTo>
                  <a:pt x="5458740" y="3635521"/>
                </a:lnTo>
                <a:lnTo>
                  <a:pt x="0" y="3635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2"/>
          <p:cNvSpPr/>
          <p:nvPr/>
        </p:nvSpPr>
        <p:spPr>
          <a:xfrm>
            <a:off x="6386093" y="4248619"/>
            <a:ext cx="5466173" cy="3635521"/>
          </a:xfrm>
          <a:custGeom>
            <a:avLst/>
            <a:gdLst/>
            <a:ahLst/>
            <a:cxnLst/>
            <a:rect l="l" t="t" r="r" b="b"/>
            <a:pathLst>
              <a:path w="5466173" h="3635521" extrusionOk="0">
                <a:moveTo>
                  <a:pt x="0" y="0"/>
                </a:moveTo>
                <a:lnTo>
                  <a:pt x="5466174" y="0"/>
                </a:lnTo>
                <a:lnTo>
                  <a:pt x="5466174" y="3635521"/>
                </a:lnTo>
                <a:lnTo>
                  <a:pt x="0" y="3635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2"/>
          <p:cNvSpPr/>
          <p:nvPr/>
        </p:nvSpPr>
        <p:spPr>
          <a:xfrm>
            <a:off x="333994" y="2080781"/>
            <a:ext cx="5490936" cy="3623648"/>
          </a:xfrm>
          <a:custGeom>
            <a:avLst/>
            <a:gdLst/>
            <a:ahLst/>
            <a:cxnLst/>
            <a:rect l="l" t="t" r="r" b="b"/>
            <a:pathLst>
              <a:path w="5490936" h="3623648" extrusionOk="0">
                <a:moveTo>
                  <a:pt x="0" y="0"/>
                </a:moveTo>
                <a:lnTo>
                  <a:pt x="5490936" y="0"/>
                </a:lnTo>
                <a:lnTo>
                  <a:pt x="5490936" y="3623648"/>
                </a:lnTo>
                <a:lnTo>
                  <a:pt x="0" y="3623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r="-1752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3" name="Google Shape;313;p12"/>
          <p:cNvGrpSpPr/>
          <p:nvPr/>
        </p:nvGrpSpPr>
        <p:grpSpPr>
          <a:xfrm>
            <a:off x="4942083" y="170815"/>
            <a:ext cx="7633958" cy="1715770"/>
            <a:chOff x="0" y="0"/>
            <a:chExt cx="2010590" cy="451890"/>
          </a:xfrm>
        </p:grpSpPr>
        <p:sp>
          <p:nvSpPr>
            <p:cNvPr id="314" name="Google Shape;314;p12"/>
            <p:cNvSpPr/>
            <p:nvPr/>
          </p:nvSpPr>
          <p:spPr>
            <a:xfrm>
              <a:off x="0" y="0"/>
              <a:ext cx="2010590" cy="451890"/>
            </a:xfrm>
            <a:custGeom>
              <a:avLst/>
              <a:gdLst/>
              <a:ahLst/>
              <a:cxnLst/>
              <a:rect l="l" t="t" r="r" b="b"/>
              <a:pathLst>
                <a:path w="2010590" h="451890" extrusionOk="0">
                  <a:moveTo>
                    <a:pt x="273050" y="0"/>
                  </a:moveTo>
                  <a:lnTo>
                    <a:pt x="0" y="225945"/>
                  </a:lnTo>
                  <a:lnTo>
                    <a:pt x="273050" y="451890"/>
                  </a:lnTo>
                  <a:lnTo>
                    <a:pt x="273050" y="318540"/>
                  </a:lnTo>
                  <a:lnTo>
                    <a:pt x="1737540" y="318540"/>
                  </a:lnTo>
                  <a:lnTo>
                    <a:pt x="1737540" y="451890"/>
                  </a:lnTo>
                  <a:lnTo>
                    <a:pt x="2010590" y="225945"/>
                  </a:lnTo>
                  <a:lnTo>
                    <a:pt x="1737540" y="0"/>
                  </a:lnTo>
                  <a:lnTo>
                    <a:pt x="1737540" y="133350"/>
                  </a:lnTo>
                  <a:lnTo>
                    <a:pt x="273050" y="133350"/>
                  </a:lnTo>
                  <a:lnTo>
                    <a:pt x="273050" y="0"/>
                  </a:lnTo>
                  <a:close/>
                </a:path>
              </a:pathLst>
            </a:custGeom>
            <a:gradFill>
              <a:gsLst>
                <a:gs pos="0">
                  <a:srgbClr val="2F5233"/>
                </a:gs>
                <a:gs pos="100000">
                  <a:srgbClr val="DD9B1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12"/>
            <p:cNvSpPr txBox="1"/>
            <p:nvPr/>
          </p:nvSpPr>
          <p:spPr>
            <a:xfrm>
              <a:off x="101600" y="92075"/>
              <a:ext cx="1807390" cy="220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6" name="Google Shape;316;p12"/>
          <p:cNvSpPr/>
          <p:nvPr/>
        </p:nvSpPr>
        <p:spPr>
          <a:xfrm>
            <a:off x="12414242" y="4344786"/>
            <a:ext cx="1621665" cy="507647"/>
          </a:xfrm>
          <a:custGeom>
            <a:avLst/>
            <a:gdLst/>
            <a:ahLst/>
            <a:cxnLst/>
            <a:rect l="l" t="t" r="r" b="b"/>
            <a:pathLst>
              <a:path w="1621665" h="507647" extrusionOk="0">
                <a:moveTo>
                  <a:pt x="0" y="0"/>
                </a:moveTo>
                <a:lnTo>
                  <a:pt x="1621665" y="0"/>
                </a:lnTo>
                <a:lnTo>
                  <a:pt x="1621665" y="507647"/>
                </a:lnTo>
                <a:lnTo>
                  <a:pt x="0" y="5076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9370" t="-59976" r="-10284" b="-6936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2"/>
          <p:cNvSpPr/>
          <p:nvPr/>
        </p:nvSpPr>
        <p:spPr>
          <a:xfrm>
            <a:off x="6521845" y="6686775"/>
            <a:ext cx="1341167" cy="948164"/>
          </a:xfrm>
          <a:custGeom>
            <a:avLst/>
            <a:gdLst/>
            <a:ahLst/>
            <a:cxnLst/>
            <a:rect l="l" t="t" r="r" b="b"/>
            <a:pathLst>
              <a:path w="1341167" h="948164" extrusionOk="0">
                <a:moveTo>
                  <a:pt x="0" y="0"/>
                </a:moveTo>
                <a:lnTo>
                  <a:pt x="1341168" y="0"/>
                </a:lnTo>
                <a:lnTo>
                  <a:pt x="1341168" y="948164"/>
                </a:lnTo>
                <a:lnTo>
                  <a:pt x="0" y="9481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2"/>
          <p:cNvSpPr txBox="1"/>
          <p:nvPr/>
        </p:nvSpPr>
        <p:spPr>
          <a:xfrm>
            <a:off x="12276363" y="262890"/>
            <a:ext cx="5466173" cy="145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Paisagem compartilhada</a:t>
            </a:r>
            <a:endParaRPr/>
          </a:p>
        </p:txBody>
      </p:sp>
      <p:sp>
        <p:nvSpPr>
          <p:cNvPr id="319" name="Google Shape;319;p12"/>
          <p:cNvSpPr txBox="1"/>
          <p:nvPr/>
        </p:nvSpPr>
        <p:spPr>
          <a:xfrm>
            <a:off x="1181360" y="263412"/>
            <a:ext cx="3796203" cy="145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Paisagem poupada</a:t>
            </a:r>
            <a:endParaRPr/>
          </a:p>
        </p:txBody>
      </p:sp>
      <p:sp>
        <p:nvSpPr>
          <p:cNvPr id="320" name="Google Shape;320;p12"/>
          <p:cNvSpPr txBox="1"/>
          <p:nvPr/>
        </p:nvSpPr>
        <p:spPr>
          <a:xfrm>
            <a:off x="6025976" y="812052"/>
            <a:ext cx="5466173" cy="396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land sparing / land sharing</a:t>
            </a:r>
            <a:endParaRPr/>
          </a:p>
        </p:txBody>
      </p:sp>
      <p:sp>
        <p:nvSpPr>
          <p:cNvPr id="321" name="Google Shape;321;p12"/>
          <p:cNvSpPr/>
          <p:nvPr/>
        </p:nvSpPr>
        <p:spPr>
          <a:xfrm>
            <a:off x="512982" y="4000437"/>
            <a:ext cx="1345889" cy="1196346"/>
          </a:xfrm>
          <a:custGeom>
            <a:avLst/>
            <a:gdLst/>
            <a:ahLst/>
            <a:cxnLst/>
            <a:rect l="l" t="t" r="r" b="b"/>
            <a:pathLst>
              <a:path w="1345889" h="1196346" extrusionOk="0">
                <a:moveTo>
                  <a:pt x="0" y="0"/>
                </a:moveTo>
                <a:lnTo>
                  <a:pt x="1345889" y="0"/>
                </a:lnTo>
                <a:lnTo>
                  <a:pt x="1345889" y="1196346"/>
                </a:lnTo>
                <a:lnTo>
                  <a:pt x="0" y="11963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2"/>
          <p:cNvSpPr/>
          <p:nvPr/>
        </p:nvSpPr>
        <p:spPr>
          <a:xfrm>
            <a:off x="503850" y="8161575"/>
            <a:ext cx="1355021" cy="1273311"/>
          </a:xfrm>
          <a:custGeom>
            <a:avLst/>
            <a:gdLst/>
            <a:ahLst/>
            <a:cxnLst/>
            <a:rect l="l" t="t" r="r" b="b"/>
            <a:pathLst>
              <a:path w="1355021" h="1273311" extrusionOk="0">
                <a:moveTo>
                  <a:pt x="0" y="0"/>
                </a:moveTo>
                <a:lnTo>
                  <a:pt x="1355021" y="0"/>
                </a:lnTo>
                <a:lnTo>
                  <a:pt x="1355021" y="1273310"/>
                </a:lnTo>
                <a:lnTo>
                  <a:pt x="0" y="12733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3"/>
          <p:cNvSpPr/>
          <p:nvPr/>
        </p:nvSpPr>
        <p:spPr>
          <a:xfrm>
            <a:off x="0" y="2800751"/>
            <a:ext cx="18707331" cy="8207842"/>
          </a:xfrm>
          <a:custGeom>
            <a:avLst/>
            <a:gdLst/>
            <a:ahLst/>
            <a:cxnLst/>
            <a:rect l="l" t="t" r="r" b="b"/>
            <a:pathLst>
              <a:path w="18707331" h="8207842" extrusionOk="0">
                <a:moveTo>
                  <a:pt x="0" y="0"/>
                </a:moveTo>
                <a:lnTo>
                  <a:pt x="18707331" y="0"/>
                </a:lnTo>
                <a:lnTo>
                  <a:pt x="18707331" y="8207841"/>
                </a:lnTo>
                <a:lnTo>
                  <a:pt x="0" y="82078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3"/>
          <p:cNvSpPr/>
          <p:nvPr/>
        </p:nvSpPr>
        <p:spPr>
          <a:xfrm>
            <a:off x="-385482" y="2056051"/>
            <a:ext cx="3245440" cy="8536706"/>
          </a:xfrm>
          <a:custGeom>
            <a:avLst/>
            <a:gdLst/>
            <a:ahLst/>
            <a:cxnLst/>
            <a:rect l="l" t="t" r="r" b="b"/>
            <a:pathLst>
              <a:path w="3245440" h="8536706" extrusionOk="0">
                <a:moveTo>
                  <a:pt x="0" y="0"/>
                </a:moveTo>
                <a:lnTo>
                  <a:pt x="3245440" y="0"/>
                </a:lnTo>
                <a:lnTo>
                  <a:pt x="3245440" y="8536707"/>
                </a:lnTo>
                <a:lnTo>
                  <a:pt x="0" y="85367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r="-11371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3"/>
          <p:cNvSpPr/>
          <p:nvPr/>
        </p:nvSpPr>
        <p:spPr>
          <a:xfrm>
            <a:off x="-1022173" y="-286112"/>
            <a:ext cx="6936074" cy="8536706"/>
          </a:xfrm>
          <a:custGeom>
            <a:avLst/>
            <a:gdLst/>
            <a:ahLst/>
            <a:cxnLst/>
            <a:rect l="l" t="t" r="r" b="b"/>
            <a:pathLst>
              <a:path w="6936074" h="8536706" extrusionOk="0">
                <a:moveTo>
                  <a:pt x="0" y="0"/>
                </a:moveTo>
                <a:lnTo>
                  <a:pt x="6936074" y="0"/>
                </a:lnTo>
                <a:lnTo>
                  <a:pt x="6936074" y="8536706"/>
                </a:lnTo>
                <a:lnTo>
                  <a:pt x="0" y="85367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3"/>
          <p:cNvSpPr/>
          <p:nvPr/>
        </p:nvSpPr>
        <p:spPr>
          <a:xfrm>
            <a:off x="-752875" y="-434307"/>
            <a:ext cx="6936074" cy="8536706"/>
          </a:xfrm>
          <a:custGeom>
            <a:avLst/>
            <a:gdLst/>
            <a:ahLst/>
            <a:cxnLst/>
            <a:rect l="l" t="t" r="r" b="b"/>
            <a:pathLst>
              <a:path w="6936074" h="8536706" extrusionOk="0">
                <a:moveTo>
                  <a:pt x="0" y="0"/>
                </a:moveTo>
                <a:lnTo>
                  <a:pt x="6936073" y="0"/>
                </a:lnTo>
                <a:lnTo>
                  <a:pt x="6936073" y="8536706"/>
                </a:lnTo>
                <a:lnTo>
                  <a:pt x="0" y="85367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3"/>
          <p:cNvSpPr/>
          <p:nvPr/>
        </p:nvSpPr>
        <p:spPr>
          <a:xfrm>
            <a:off x="1370089" y="2056051"/>
            <a:ext cx="3479236" cy="8536706"/>
          </a:xfrm>
          <a:custGeom>
            <a:avLst/>
            <a:gdLst/>
            <a:ahLst/>
            <a:cxnLst/>
            <a:rect l="l" t="t" r="r" b="b"/>
            <a:pathLst>
              <a:path w="3479236" h="8536706" extrusionOk="0">
                <a:moveTo>
                  <a:pt x="0" y="0"/>
                </a:moveTo>
                <a:lnTo>
                  <a:pt x="3479236" y="0"/>
                </a:lnTo>
                <a:lnTo>
                  <a:pt x="3479236" y="8536707"/>
                </a:lnTo>
                <a:lnTo>
                  <a:pt x="0" y="85367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r="-9935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3"/>
          <p:cNvSpPr/>
          <p:nvPr/>
        </p:nvSpPr>
        <p:spPr>
          <a:xfrm flipH="1">
            <a:off x="3828849" y="2156250"/>
            <a:ext cx="3439765" cy="8536706"/>
          </a:xfrm>
          <a:custGeom>
            <a:avLst/>
            <a:gdLst/>
            <a:ahLst/>
            <a:cxnLst/>
            <a:rect l="l" t="t" r="r" b="b"/>
            <a:pathLst>
              <a:path w="3439765" h="8536706" extrusionOk="0">
                <a:moveTo>
                  <a:pt x="3439765" y="0"/>
                </a:moveTo>
                <a:lnTo>
                  <a:pt x="0" y="0"/>
                </a:lnTo>
                <a:lnTo>
                  <a:pt x="0" y="8536706"/>
                </a:lnTo>
                <a:lnTo>
                  <a:pt x="3439765" y="8536706"/>
                </a:lnTo>
                <a:lnTo>
                  <a:pt x="3439765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r="-10164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13"/>
          <p:cNvSpPr/>
          <p:nvPr/>
        </p:nvSpPr>
        <p:spPr>
          <a:xfrm>
            <a:off x="-157336" y="4638176"/>
            <a:ext cx="5061181" cy="3612418"/>
          </a:xfrm>
          <a:custGeom>
            <a:avLst/>
            <a:gdLst/>
            <a:ahLst/>
            <a:cxnLst/>
            <a:rect l="l" t="t" r="r" b="b"/>
            <a:pathLst>
              <a:path w="5061181" h="3612418" extrusionOk="0">
                <a:moveTo>
                  <a:pt x="0" y="0"/>
                </a:moveTo>
                <a:lnTo>
                  <a:pt x="5061181" y="0"/>
                </a:lnTo>
                <a:lnTo>
                  <a:pt x="5061181" y="3612418"/>
                </a:lnTo>
                <a:lnTo>
                  <a:pt x="0" y="36124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3"/>
          <p:cNvSpPr/>
          <p:nvPr/>
        </p:nvSpPr>
        <p:spPr>
          <a:xfrm>
            <a:off x="4920422" y="7880130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 extrusionOk="0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43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3"/>
          <p:cNvSpPr/>
          <p:nvPr/>
        </p:nvSpPr>
        <p:spPr>
          <a:xfrm flipH="1">
            <a:off x="5913901" y="7541789"/>
            <a:ext cx="2911307" cy="1939658"/>
          </a:xfrm>
          <a:custGeom>
            <a:avLst/>
            <a:gdLst/>
            <a:ahLst/>
            <a:cxnLst/>
            <a:rect l="l" t="t" r="r" b="b"/>
            <a:pathLst>
              <a:path w="2911307" h="1939658" extrusionOk="0">
                <a:moveTo>
                  <a:pt x="2911306" y="0"/>
                </a:moveTo>
                <a:lnTo>
                  <a:pt x="0" y="0"/>
                </a:lnTo>
                <a:lnTo>
                  <a:pt x="0" y="1939658"/>
                </a:lnTo>
                <a:lnTo>
                  <a:pt x="2911306" y="1939658"/>
                </a:lnTo>
                <a:lnTo>
                  <a:pt x="2911306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3"/>
          <p:cNvSpPr/>
          <p:nvPr/>
        </p:nvSpPr>
        <p:spPr>
          <a:xfrm>
            <a:off x="4382290" y="7081057"/>
            <a:ext cx="1043110" cy="799073"/>
          </a:xfrm>
          <a:custGeom>
            <a:avLst/>
            <a:gdLst/>
            <a:ahLst/>
            <a:cxnLst/>
            <a:rect l="l" t="t" r="r" b="b"/>
            <a:pathLst>
              <a:path w="1043110" h="799073" extrusionOk="0">
                <a:moveTo>
                  <a:pt x="0" y="0"/>
                </a:moveTo>
                <a:lnTo>
                  <a:pt x="1043110" y="0"/>
                </a:lnTo>
                <a:lnTo>
                  <a:pt x="1043110" y="799073"/>
                </a:lnTo>
                <a:lnTo>
                  <a:pt x="0" y="7990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3"/>
          <p:cNvSpPr/>
          <p:nvPr/>
        </p:nvSpPr>
        <p:spPr>
          <a:xfrm>
            <a:off x="-474827" y="2679156"/>
            <a:ext cx="1739618" cy="2606169"/>
          </a:xfrm>
          <a:custGeom>
            <a:avLst/>
            <a:gdLst/>
            <a:ahLst/>
            <a:cxnLst/>
            <a:rect l="l" t="t" r="r" b="b"/>
            <a:pathLst>
              <a:path w="1739618" h="2606169" extrusionOk="0">
                <a:moveTo>
                  <a:pt x="0" y="0"/>
                </a:moveTo>
                <a:lnTo>
                  <a:pt x="1739618" y="0"/>
                </a:lnTo>
                <a:lnTo>
                  <a:pt x="1739618" y="2606169"/>
                </a:lnTo>
                <a:lnTo>
                  <a:pt x="0" y="2606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3"/>
          <p:cNvSpPr/>
          <p:nvPr/>
        </p:nvSpPr>
        <p:spPr>
          <a:xfrm flipH="1">
            <a:off x="142603" y="5502915"/>
            <a:ext cx="1094635" cy="1642979"/>
          </a:xfrm>
          <a:custGeom>
            <a:avLst/>
            <a:gdLst/>
            <a:ahLst/>
            <a:cxnLst/>
            <a:rect l="l" t="t" r="r" b="b"/>
            <a:pathLst>
              <a:path w="1094635" h="1642979" extrusionOk="0">
                <a:moveTo>
                  <a:pt x="1094635" y="0"/>
                </a:moveTo>
                <a:lnTo>
                  <a:pt x="0" y="0"/>
                </a:lnTo>
                <a:lnTo>
                  <a:pt x="0" y="1642979"/>
                </a:lnTo>
                <a:lnTo>
                  <a:pt x="1094635" y="1642979"/>
                </a:lnTo>
                <a:lnTo>
                  <a:pt x="1094635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3"/>
          <p:cNvSpPr/>
          <p:nvPr/>
        </p:nvSpPr>
        <p:spPr>
          <a:xfrm rot="-86582">
            <a:off x="1151178" y="3576928"/>
            <a:ext cx="2680117" cy="1788503"/>
          </a:xfrm>
          <a:custGeom>
            <a:avLst/>
            <a:gdLst/>
            <a:ahLst/>
            <a:cxnLst/>
            <a:rect l="l" t="t" r="r" b="b"/>
            <a:pathLst>
              <a:path w="2680117" h="1788503" extrusionOk="0">
                <a:moveTo>
                  <a:pt x="0" y="0"/>
                </a:moveTo>
                <a:lnTo>
                  <a:pt x="2680117" y="0"/>
                </a:lnTo>
                <a:lnTo>
                  <a:pt x="2680117" y="1788503"/>
                </a:lnTo>
                <a:lnTo>
                  <a:pt x="0" y="1788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3"/>
          <p:cNvSpPr/>
          <p:nvPr/>
        </p:nvSpPr>
        <p:spPr>
          <a:xfrm>
            <a:off x="2027193" y="6185880"/>
            <a:ext cx="2526183" cy="3791644"/>
          </a:xfrm>
          <a:custGeom>
            <a:avLst/>
            <a:gdLst/>
            <a:ahLst/>
            <a:cxnLst/>
            <a:rect l="l" t="t" r="r" b="b"/>
            <a:pathLst>
              <a:path w="2526183" h="3791644" extrusionOk="0">
                <a:moveTo>
                  <a:pt x="0" y="0"/>
                </a:moveTo>
                <a:lnTo>
                  <a:pt x="2526183" y="0"/>
                </a:lnTo>
                <a:lnTo>
                  <a:pt x="2526183" y="3791645"/>
                </a:lnTo>
                <a:lnTo>
                  <a:pt x="0" y="379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3"/>
          <p:cNvSpPr/>
          <p:nvPr/>
        </p:nvSpPr>
        <p:spPr>
          <a:xfrm>
            <a:off x="-595589" y="6797857"/>
            <a:ext cx="1832827" cy="1615423"/>
          </a:xfrm>
          <a:custGeom>
            <a:avLst/>
            <a:gdLst/>
            <a:ahLst/>
            <a:cxnLst/>
            <a:rect l="l" t="t" r="r" b="b"/>
            <a:pathLst>
              <a:path w="1832827" h="1615423" extrusionOk="0">
                <a:moveTo>
                  <a:pt x="0" y="0"/>
                </a:moveTo>
                <a:lnTo>
                  <a:pt x="1832827" y="0"/>
                </a:lnTo>
                <a:lnTo>
                  <a:pt x="1832827" y="1615423"/>
                </a:lnTo>
                <a:lnTo>
                  <a:pt x="0" y="16154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r="-3167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3"/>
          <p:cNvSpPr/>
          <p:nvPr/>
        </p:nvSpPr>
        <p:spPr>
          <a:xfrm>
            <a:off x="-783080" y="7480593"/>
            <a:ext cx="5336456" cy="3555414"/>
          </a:xfrm>
          <a:custGeom>
            <a:avLst/>
            <a:gdLst/>
            <a:ahLst/>
            <a:cxnLst/>
            <a:rect l="l" t="t" r="r" b="b"/>
            <a:pathLst>
              <a:path w="5336456" h="3555414" extrusionOk="0">
                <a:moveTo>
                  <a:pt x="0" y="0"/>
                </a:moveTo>
                <a:lnTo>
                  <a:pt x="5336456" y="0"/>
                </a:lnTo>
                <a:lnTo>
                  <a:pt x="5336456" y="3555414"/>
                </a:lnTo>
                <a:lnTo>
                  <a:pt x="0" y="35554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3"/>
          <p:cNvSpPr/>
          <p:nvPr/>
        </p:nvSpPr>
        <p:spPr>
          <a:xfrm>
            <a:off x="3728086" y="7726727"/>
            <a:ext cx="2699569" cy="1754720"/>
          </a:xfrm>
          <a:custGeom>
            <a:avLst/>
            <a:gdLst/>
            <a:ahLst/>
            <a:cxnLst/>
            <a:rect l="l" t="t" r="r" b="b"/>
            <a:pathLst>
              <a:path w="2699569" h="1754720" extrusionOk="0">
                <a:moveTo>
                  <a:pt x="0" y="0"/>
                </a:moveTo>
                <a:lnTo>
                  <a:pt x="2699569" y="0"/>
                </a:lnTo>
                <a:lnTo>
                  <a:pt x="2699569" y="1754720"/>
                </a:lnTo>
                <a:lnTo>
                  <a:pt x="0" y="1754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3"/>
          <p:cNvSpPr/>
          <p:nvPr/>
        </p:nvSpPr>
        <p:spPr>
          <a:xfrm>
            <a:off x="5807971" y="7880130"/>
            <a:ext cx="3486839" cy="2615129"/>
          </a:xfrm>
          <a:custGeom>
            <a:avLst/>
            <a:gdLst/>
            <a:ahLst/>
            <a:cxnLst/>
            <a:rect l="l" t="t" r="r" b="b"/>
            <a:pathLst>
              <a:path w="3486839" h="2615129" extrusionOk="0">
                <a:moveTo>
                  <a:pt x="0" y="0"/>
                </a:moveTo>
                <a:lnTo>
                  <a:pt x="3486839" y="0"/>
                </a:lnTo>
                <a:lnTo>
                  <a:pt x="3486839" y="2615129"/>
                </a:lnTo>
                <a:lnTo>
                  <a:pt x="0" y="26151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3"/>
          <p:cNvSpPr/>
          <p:nvPr/>
        </p:nvSpPr>
        <p:spPr>
          <a:xfrm rot="-279770">
            <a:off x="2556953" y="8826952"/>
            <a:ext cx="3098566" cy="1742944"/>
          </a:xfrm>
          <a:custGeom>
            <a:avLst/>
            <a:gdLst/>
            <a:ahLst/>
            <a:cxnLst/>
            <a:rect l="l" t="t" r="r" b="b"/>
            <a:pathLst>
              <a:path w="3098566" h="1742944" extrusionOk="0">
                <a:moveTo>
                  <a:pt x="0" y="0"/>
                </a:moveTo>
                <a:lnTo>
                  <a:pt x="3098566" y="0"/>
                </a:lnTo>
                <a:lnTo>
                  <a:pt x="3098566" y="1742943"/>
                </a:lnTo>
                <a:lnTo>
                  <a:pt x="0" y="17429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3"/>
          <p:cNvSpPr/>
          <p:nvPr/>
        </p:nvSpPr>
        <p:spPr>
          <a:xfrm rot="-565886">
            <a:off x="5461800" y="9293157"/>
            <a:ext cx="2608650" cy="1368736"/>
          </a:xfrm>
          <a:custGeom>
            <a:avLst/>
            <a:gdLst/>
            <a:ahLst/>
            <a:cxnLst/>
            <a:rect l="l" t="t" r="r" b="b"/>
            <a:pathLst>
              <a:path w="2608650" h="1368736" extrusionOk="0">
                <a:moveTo>
                  <a:pt x="0" y="0"/>
                </a:moveTo>
                <a:lnTo>
                  <a:pt x="2608650" y="0"/>
                </a:lnTo>
                <a:lnTo>
                  <a:pt x="2608650" y="1368736"/>
                </a:lnTo>
                <a:lnTo>
                  <a:pt x="0" y="13687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3"/>
          <p:cNvSpPr/>
          <p:nvPr/>
        </p:nvSpPr>
        <p:spPr>
          <a:xfrm>
            <a:off x="4649504" y="8697801"/>
            <a:ext cx="1798455" cy="1567291"/>
          </a:xfrm>
          <a:custGeom>
            <a:avLst/>
            <a:gdLst/>
            <a:ahLst/>
            <a:cxnLst/>
            <a:rect l="l" t="t" r="r" b="b"/>
            <a:pathLst>
              <a:path w="1798455" h="1567291" extrusionOk="0">
                <a:moveTo>
                  <a:pt x="0" y="0"/>
                </a:moveTo>
                <a:lnTo>
                  <a:pt x="1798455" y="0"/>
                </a:lnTo>
                <a:lnTo>
                  <a:pt x="1798455" y="1567292"/>
                </a:lnTo>
                <a:lnTo>
                  <a:pt x="0" y="15672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3"/>
          <p:cNvSpPr/>
          <p:nvPr/>
        </p:nvSpPr>
        <p:spPr>
          <a:xfrm flipH="1">
            <a:off x="7703548" y="7605568"/>
            <a:ext cx="1925257" cy="2889691"/>
          </a:xfrm>
          <a:custGeom>
            <a:avLst/>
            <a:gdLst/>
            <a:ahLst/>
            <a:cxnLst/>
            <a:rect l="l" t="t" r="r" b="b"/>
            <a:pathLst>
              <a:path w="1925257" h="2889691" extrusionOk="0">
                <a:moveTo>
                  <a:pt x="1925256" y="0"/>
                </a:moveTo>
                <a:lnTo>
                  <a:pt x="0" y="0"/>
                </a:lnTo>
                <a:lnTo>
                  <a:pt x="0" y="2889691"/>
                </a:lnTo>
                <a:lnTo>
                  <a:pt x="1925256" y="2889691"/>
                </a:lnTo>
                <a:lnTo>
                  <a:pt x="1925256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3"/>
          <p:cNvSpPr/>
          <p:nvPr/>
        </p:nvSpPr>
        <p:spPr>
          <a:xfrm>
            <a:off x="11152804" y="7896797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 extrusionOk="0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43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3"/>
          <p:cNvSpPr/>
          <p:nvPr/>
        </p:nvSpPr>
        <p:spPr>
          <a:xfrm>
            <a:off x="9144000" y="8074152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 extrusionOk="0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43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3"/>
          <p:cNvSpPr txBox="1"/>
          <p:nvPr/>
        </p:nvSpPr>
        <p:spPr>
          <a:xfrm>
            <a:off x="6698723" y="1444101"/>
            <a:ext cx="10914611" cy="498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u="none" strike="noStrike">
                <a:solidFill>
                  <a:srgbClr val="322412"/>
                </a:solidFill>
                <a:latin typeface="Playpen Sans"/>
                <a:ea typeface="Playpen Sans"/>
                <a:cs typeface="Playpen Sans"/>
                <a:sym typeface="Playpen Sans"/>
              </a:rPr>
              <a:t>Atividade de</a:t>
            </a:r>
            <a:endParaRPr/>
          </a:p>
          <a:p>
            <a:pPr marL="0" marR="0" lvl="0" indent="0" algn="ctr" rtl="0">
              <a:lnSpc>
                <a:spcPct val="137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u="none" strike="noStrike">
                <a:solidFill>
                  <a:srgbClr val="322412"/>
                </a:solidFill>
                <a:latin typeface="Playpen Sans"/>
                <a:ea typeface="Playpen Sans"/>
                <a:cs typeface="Playpen Sans"/>
                <a:sym typeface="Playpen Sans"/>
              </a:rPr>
              <a:t>Planejamento da Coexistência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4"/>
          <p:cNvSpPr/>
          <p:nvPr/>
        </p:nvSpPr>
        <p:spPr>
          <a:xfrm>
            <a:off x="4608793" y="5295782"/>
            <a:ext cx="7017895" cy="4698463"/>
          </a:xfrm>
          <a:custGeom>
            <a:avLst/>
            <a:gdLst/>
            <a:ahLst/>
            <a:cxnLst/>
            <a:rect l="l" t="t" r="r" b="b"/>
            <a:pathLst>
              <a:path w="7017895" h="4698463" extrusionOk="0">
                <a:moveTo>
                  <a:pt x="0" y="0"/>
                </a:moveTo>
                <a:lnTo>
                  <a:pt x="7017895" y="0"/>
                </a:lnTo>
                <a:lnTo>
                  <a:pt x="7017895" y="4698463"/>
                </a:lnTo>
                <a:lnTo>
                  <a:pt x="0" y="4698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4"/>
          <p:cNvSpPr/>
          <p:nvPr/>
        </p:nvSpPr>
        <p:spPr>
          <a:xfrm>
            <a:off x="647509" y="1826985"/>
            <a:ext cx="6245564" cy="4955049"/>
          </a:xfrm>
          <a:custGeom>
            <a:avLst/>
            <a:gdLst/>
            <a:ahLst/>
            <a:cxnLst/>
            <a:rect l="l" t="t" r="r" b="b"/>
            <a:pathLst>
              <a:path w="6245564" h="4955049" extrusionOk="0">
                <a:moveTo>
                  <a:pt x="0" y="0"/>
                </a:moveTo>
                <a:lnTo>
                  <a:pt x="6245564" y="0"/>
                </a:lnTo>
                <a:lnTo>
                  <a:pt x="6245564" y="4955050"/>
                </a:lnTo>
                <a:lnTo>
                  <a:pt x="0" y="4955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4"/>
          <p:cNvSpPr/>
          <p:nvPr/>
        </p:nvSpPr>
        <p:spPr>
          <a:xfrm rot="636744">
            <a:off x="7134225" y="2699789"/>
            <a:ext cx="1967030" cy="1423638"/>
          </a:xfrm>
          <a:custGeom>
            <a:avLst/>
            <a:gdLst/>
            <a:ahLst/>
            <a:cxnLst/>
            <a:rect l="l" t="t" r="r" b="b"/>
            <a:pathLst>
              <a:path w="1967030" h="1423638" extrusionOk="0">
                <a:moveTo>
                  <a:pt x="0" y="0"/>
                </a:moveTo>
                <a:lnTo>
                  <a:pt x="1967030" y="0"/>
                </a:lnTo>
                <a:lnTo>
                  <a:pt x="1967030" y="1423638"/>
                </a:lnTo>
                <a:lnTo>
                  <a:pt x="0" y="14236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4"/>
          <p:cNvSpPr txBox="1"/>
          <p:nvPr/>
        </p:nvSpPr>
        <p:spPr>
          <a:xfrm>
            <a:off x="2819400" y="390523"/>
            <a:ext cx="11785495" cy="99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b="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Planejamento da coexistência</a:t>
            </a:r>
            <a:endParaRPr sz="5800" b="1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362" name="Google Shape;362;p14"/>
          <p:cNvSpPr txBox="1"/>
          <p:nvPr/>
        </p:nvSpPr>
        <p:spPr>
          <a:xfrm>
            <a:off x="7714867" y="1983466"/>
            <a:ext cx="7372733" cy="574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Oficina (3 dias) com atores sociais</a:t>
            </a:r>
            <a:endParaRPr sz="3399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363" name="Google Shape;363;p14"/>
          <p:cNvSpPr txBox="1"/>
          <p:nvPr/>
        </p:nvSpPr>
        <p:spPr>
          <a:xfrm>
            <a:off x="9491749" y="3071728"/>
            <a:ext cx="5255454" cy="119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Plano de Coexistência para cada território</a:t>
            </a:r>
            <a:endParaRPr/>
          </a:p>
        </p:txBody>
      </p:sp>
      <p:sp>
        <p:nvSpPr>
          <p:cNvPr id="364" name="Google Shape;364;p14"/>
          <p:cNvSpPr/>
          <p:nvPr/>
        </p:nvSpPr>
        <p:spPr>
          <a:xfrm rot="-6153154" flipH="1">
            <a:off x="14816815" y="3469254"/>
            <a:ext cx="1967030" cy="1423638"/>
          </a:xfrm>
          <a:custGeom>
            <a:avLst/>
            <a:gdLst/>
            <a:ahLst/>
            <a:cxnLst/>
            <a:rect l="l" t="t" r="r" b="b"/>
            <a:pathLst>
              <a:path w="1967030" h="1423638" extrusionOk="0">
                <a:moveTo>
                  <a:pt x="0" y="1423638"/>
                </a:moveTo>
                <a:lnTo>
                  <a:pt x="1967030" y="1423638"/>
                </a:lnTo>
                <a:lnTo>
                  <a:pt x="1967030" y="0"/>
                </a:lnTo>
                <a:lnTo>
                  <a:pt x="0" y="0"/>
                </a:lnTo>
                <a:lnTo>
                  <a:pt x="0" y="1423638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14"/>
          <p:cNvSpPr txBox="1"/>
          <p:nvPr/>
        </p:nvSpPr>
        <p:spPr>
          <a:xfrm>
            <a:off x="14119853" y="5378414"/>
            <a:ext cx="3635583" cy="119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Ações transformativas</a:t>
            </a:r>
            <a:endParaRPr/>
          </a:p>
        </p:txBody>
      </p:sp>
      <p:sp>
        <p:nvSpPr>
          <p:cNvPr id="366" name="Google Shape;366;p14"/>
          <p:cNvSpPr txBox="1"/>
          <p:nvPr/>
        </p:nvSpPr>
        <p:spPr>
          <a:xfrm>
            <a:off x="11906839" y="7158199"/>
            <a:ext cx="5951992" cy="288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Etapas:</a:t>
            </a:r>
            <a:endParaRPr/>
          </a:p>
          <a:p>
            <a:pPr marL="0" marR="0" lvl="0" indent="0" algn="l" rtl="0">
              <a:lnSpc>
                <a:spcPct val="15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1) Levantamento de participantes</a:t>
            </a:r>
            <a:endParaRPr sz="2500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  <a:p>
            <a:pPr marL="0" marR="0" lvl="0" indent="0" algn="l" rtl="0">
              <a:lnSpc>
                <a:spcPct val="15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(reunião com cada núcleo regional)</a:t>
            </a:r>
            <a:endParaRPr/>
          </a:p>
          <a:p>
            <a:pPr marL="0" marR="0" lvl="0" indent="0" algn="l" rtl="0">
              <a:lnSpc>
                <a:spcPct val="15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2) Oficina</a:t>
            </a:r>
            <a:endParaRPr sz="2500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  <a:p>
            <a:pPr marL="0" marR="0" lvl="0" indent="0" algn="l" rtl="0">
              <a:lnSpc>
                <a:spcPct val="15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3) Implementação e monitoramento das ações</a:t>
            </a:r>
            <a:endParaRPr sz="2500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367" name="Google Shape;367;p14"/>
          <p:cNvSpPr/>
          <p:nvPr/>
        </p:nvSpPr>
        <p:spPr>
          <a:xfrm>
            <a:off x="15555712" y="153351"/>
            <a:ext cx="2333599" cy="2333599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15224" b="-4715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3994332-EF7D-C02A-D39F-66F9D0D7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" y="1"/>
            <a:ext cx="15773400" cy="1988345"/>
          </a:xfrm>
        </p:spPr>
        <p:txBody>
          <a:bodyPr/>
          <a:lstStyle/>
          <a:p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- 17 interações: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xmlns="" id="{BB5EAE18-5512-425D-85EF-3ECF108B3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8893" y="1569598"/>
            <a:ext cx="12030215" cy="8709308"/>
          </a:xfr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CE88C403-50AA-1425-7D5B-FDA6870BD1FC}"/>
              </a:ext>
            </a:extLst>
          </p:cNvPr>
          <p:cNvSpPr txBox="1"/>
          <p:nvPr/>
        </p:nvSpPr>
        <p:spPr>
          <a:xfrm>
            <a:off x="3825240" y="4285118"/>
            <a:ext cx="4983480" cy="5078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1371600">
              <a:buClrTx/>
            </a:pPr>
            <a:endParaRPr lang="en-US" sz="27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B671B6BA-591F-50A5-2942-D73BBAA2E4CD}"/>
              </a:ext>
            </a:extLst>
          </p:cNvPr>
          <p:cNvSpPr txBox="1"/>
          <p:nvPr/>
        </p:nvSpPr>
        <p:spPr>
          <a:xfrm>
            <a:off x="3825240" y="9448801"/>
            <a:ext cx="4846320" cy="5078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1371600">
              <a:buClrTx/>
            </a:pPr>
            <a:endParaRPr lang="en-US" sz="27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A2B69ED4-A794-4D49-2D97-9F08652A6DF6}"/>
              </a:ext>
            </a:extLst>
          </p:cNvPr>
          <p:cNvSpPr txBox="1"/>
          <p:nvPr/>
        </p:nvSpPr>
        <p:spPr>
          <a:xfrm>
            <a:off x="9418320" y="2582734"/>
            <a:ext cx="3276600" cy="5078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1371600">
              <a:buClrTx/>
            </a:pPr>
            <a:endParaRPr lang="en-US" sz="27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138FCA1B-D41A-E259-9C46-C8FCB81094F6}"/>
              </a:ext>
            </a:extLst>
          </p:cNvPr>
          <p:cNvSpPr txBox="1"/>
          <p:nvPr/>
        </p:nvSpPr>
        <p:spPr>
          <a:xfrm>
            <a:off x="9418320" y="3454121"/>
            <a:ext cx="3276600" cy="5078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1371600">
              <a:buClrTx/>
            </a:pPr>
            <a:endParaRPr lang="en-US" sz="27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E8764BE4-159F-96CD-6953-9098099196EC}"/>
              </a:ext>
            </a:extLst>
          </p:cNvPr>
          <p:cNvSpPr txBox="1"/>
          <p:nvPr/>
        </p:nvSpPr>
        <p:spPr>
          <a:xfrm>
            <a:off x="9438253" y="6399940"/>
            <a:ext cx="4399668" cy="5078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1371600">
              <a:buClrTx/>
            </a:pPr>
            <a:endParaRPr lang="en-US" sz="27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F323D3EA-F343-E7FC-146C-71350844060C}"/>
              </a:ext>
            </a:extLst>
          </p:cNvPr>
          <p:cNvSpPr txBox="1"/>
          <p:nvPr/>
        </p:nvSpPr>
        <p:spPr>
          <a:xfrm>
            <a:off x="9418320" y="7227362"/>
            <a:ext cx="4399668" cy="5078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1371600">
              <a:buClrTx/>
            </a:pPr>
            <a:endParaRPr lang="en-US" sz="27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196F2A42-A035-326F-D13A-3AA1794AEBCF}"/>
              </a:ext>
            </a:extLst>
          </p:cNvPr>
          <p:cNvSpPr txBox="1"/>
          <p:nvPr/>
        </p:nvSpPr>
        <p:spPr>
          <a:xfrm>
            <a:off x="9438253" y="8100953"/>
            <a:ext cx="4379735" cy="5078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1371600">
              <a:buClrTx/>
            </a:pPr>
            <a:endParaRPr lang="en-US" sz="27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528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E8381C5B-53B2-5039-F074-8E7F4E35A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468"/>
            <a:ext cx="18288000" cy="1003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50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44D6F31E-9DAE-0F95-DAC3-003E905D1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684"/>
            <a:ext cx="18288000" cy="94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12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64CD57EC-183E-6EF6-FE3E-E191F55E9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617158"/>
            <a:ext cx="18288000" cy="941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98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56C8B37-1721-4682-9FBE-D96DEA5CF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076"/>
            <a:ext cx="18288000" cy="921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88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"/>
          <p:cNvSpPr/>
          <p:nvPr/>
        </p:nvSpPr>
        <p:spPr>
          <a:xfrm>
            <a:off x="6959511" y="3294812"/>
            <a:ext cx="5005651" cy="5005651"/>
          </a:xfrm>
          <a:custGeom>
            <a:avLst/>
            <a:gdLst/>
            <a:ahLst/>
            <a:cxnLst/>
            <a:rect l="l" t="t" r="r" b="b"/>
            <a:pathLst>
              <a:path w="5005651" h="5005651" extrusionOk="0">
                <a:moveTo>
                  <a:pt x="0" y="0"/>
                </a:moveTo>
                <a:lnTo>
                  <a:pt x="5005651" y="0"/>
                </a:lnTo>
                <a:lnTo>
                  <a:pt x="5005651" y="5005651"/>
                </a:lnTo>
                <a:lnTo>
                  <a:pt x="0" y="50056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1230425" y="518477"/>
            <a:ext cx="15829233" cy="110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99" b="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Colaboração Transdisciplinar </a:t>
            </a:r>
            <a:endParaRPr/>
          </a:p>
        </p:txBody>
      </p:sp>
      <p:sp>
        <p:nvSpPr>
          <p:cNvPr id="126" name="Google Shape;126;p2"/>
          <p:cNvSpPr txBox="1"/>
          <p:nvPr/>
        </p:nvSpPr>
        <p:spPr>
          <a:xfrm>
            <a:off x="3351161" y="8506460"/>
            <a:ext cx="4573634" cy="1287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99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Atores acadêmicos e não-acadêmicos</a:t>
            </a:r>
            <a:endParaRPr sz="3699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127" name="Google Shape;127;p2"/>
          <p:cNvSpPr txBox="1"/>
          <p:nvPr/>
        </p:nvSpPr>
        <p:spPr>
          <a:xfrm>
            <a:off x="3200400" y="1973320"/>
            <a:ext cx="11609263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Pesquisa-</a:t>
            </a:r>
            <a:r>
              <a:rPr lang="en-US" sz="5000" dirty="0" err="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ação</a:t>
            </a:r>
            <a:r>
              <a:rPr lang="en-US" sz="5000" dirty="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-</a:t>
            </a:r>
            <a:r>
              <a:rPr lang="en-US" sz="5000" dirty="0" err="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tomada</a:t>
            </a:r>
            <a:r>
              <a:rPr lang="en-US" sz="5000" dirty="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de </a:t>
            </a:r>
            <a:r>
              <a:rPr lang="en-US" sz="5000" dirty="0" err="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decisão</a:t>
            </a:r>
            <a:endParaRPr sz="5000" dirty="0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128" name="Google Shape;128;p2"/>
          <p:cNvSpPr txBox="1"/>
          <p:nvPr/>
        </p:nvSpPr>
        <p:spPr>
          <a:xfrm>
            <a:off x="8760949" y="8506460"/>
            <a:ext cx="7045190" cy="1287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99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Coprodução, coplanejamento e coimplementação</a:t>
            </a:r>
            <a:endParaRPr sz="3699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>
          <a:extLst>
            <a:ext uri="{FF2B5EF4-FFF2-40B4-BE49-F238E27FC236}">
              <a16:creationId xmlns:a16="http://schemas.microsoft.com/office/drawing/2014/main" xmlns="" id="{F0E87E85-3B15-8F00-5125-EDE73A540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">
            <a:extLst>
              <a:ext uri="{FF2B5EF4-FFF2-40B4-BE49-F238E27FC236}">
                <a16:creationId xmlns:a16="http://schemas.microsoft.com/office/drawing/2014/main" xmlns="" id="{412EC418-72BA-DFCA-7BDE-8C90452132E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1800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1800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1800" dirty="0"/>
              <a:t/>
            </a:r>
            <a:br>
              <a:rPr lang="pt-BR" sz="1800" dirty="0"/>
            </a:br>
            <a:r>
              <a:rPr lang="pt-BR" sz="1800" dirty="0"/>
              <a:t/>
            </a:r>
            <a:br>
              <a:rPr lang="pt-BR" sz="1800" dirty="0"/>
            </a:b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Espaço Reservado para Conteúdo 4">
            <a:extLst>
              <a:ext uri="{FF2B5EF4-FFF2-40B4-BE49-F238E27FC236}">
                <a16:creationId xmlns:a16="http://schemas.microsoft.com/office/drawing/2014/main" xmlns="" id="{519CB191-7082-3600-1B01-723D1B495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32" y="1524001"/>
            <a:ext cx="9712326" cy="7284245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D3E6109C-EA6B-9B5F-9C7C-B83A000DA817}"/>
              </a:ext>
            </a:extLst>
          </p:cNvPr>
          <p:cNvSpPr txBox="1">
            <a:spLocks/>
          </p:cNvSpPr>
          <p:nvPr/>
        </p:nvSpPr>
        <p:spPr>
          <a:xfrm>
            <a:off x="11186160" y="1524001"/>
            <a:ext cx="5829300" cy="503015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4200" u="sng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Reuniões com o Grupo Gestor (bimestrais)</a:t>
            </a:r>
            <a:br>
              <a:rPr lang="pt-BR" sz="4200" u="sng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4200"/>
              <a:t/>
            </a:r>
            <a:br>
              <a:rPr lang="pt-BR" sz="4200"/>
            </a:br>
            <a:r>
              <a:rPr lang="pt-BR" sz="4200"/>
              <a:t/>
            </a:r>
            <a:br>
              <a:rPr lang="pt-BR" sz="4200"/>
            </a:br>
            <a:r>
              <a:rPr lang="pt-BR" sz="4200"/>
              <a:t>Acompanhamento das ações elaboradas no Plano de Coexistência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497913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6"/>
          <p:cNvSpPr/>
          <p:nvPr/>
        </p:nvSpPr>
        <p:spPr>
          <a:xfrm>
            <a:off x="487413" y="540484"/>
            <a:ext cx="2739069" cy="2739069"/>
          </a:xfrm>
          <a:custGeom>
            <a:avLst/>
            <a:gdLst/>
            <a:ahLst/>
            <a:cxnLst/>
            <a:rect l="l" t="t" r="r" b="b"/>
            <a:pathLst>
              <a:path w="2739069" h="2739069" extrusionOk="0">
                <a:moveTo>
                  <a:pt x="0" y="0"/>
                </a:moveTo>
                <a:lnTo>
                  <a:pt x="2739068" y="0"/>
                </a:lnTo>
                <a:lnTo>
                  <a:pt x="2739068" y="2739069"/>
                </a:lnTo>
                <a:lnTo>
                  <a:pt x="0" y="27390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6"/>
          <p:cNvSpPr txBox="1"/>
          <p:nvPr/>
        </p:nvSpPr>
        <p:spPr>
          <a:xfrm>
            <a:off x="3428999" y="1008945"/>
            <a:ext cx="14371587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Engajamento social para mudanças transformativas em direção à coexistência humano-fauna</a:t>
            </a:r>
            <a:endParaRPr/>
          </a:p>
        </p:txBody>
      </p:sp>
      <p:sp>
        <p:nvSpPr>
          <p:cNvPr id="390" name="Google Shape;390;p16"/>
          <p:cNvSpPr txBox="1"/>
          <p:nvPr/>
        </p:nvSpPr>
        <p:spPr>
          <a:xfrm>
            <a:off x="3428999" y="2656037"/>
            <a:ext cx="7630108" cy="48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Maria Augusta de Mendonça Guimarães</a:t>
            </a:r>
            <a:endParaRPr sz="2799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391" name="Google Shape;391;p16"/>
          <p:cNvSpPr/>
          <p:nvPr/>
        </p:nvSpPr>
        <p:spPr>
          <a:xfrm rot="636744">
            <a:off x="1347701" y="3982046"/>
            <a:ext cx="1967030" cy="1423638"/>
          </a:xfrm>
          <a:custGeom>
            <a:avLst/>
            <a:gdLst/>
            <a:ahLst/>
            <a:cxnLst/>
            <a:rect l="l" t="t" r="r" b="b"/>
            <a:pathLst>
              <a:path w="1967030" h="1423638" extrusionOk="0">
                <a:moveTo>
                  <a:pt x="0" y="0"/>
                </a:moveTo>
                <a:lnTo>
                  <a:pt x="1967030" y="0"/>
                </a:lnTo>
                <a:lnTo>
                  <a:pt x="1967030" y="1423638"/>
                </a:lnTo>
                <a:lnTo>
                  <a:pt x="0" y="14236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6"/>
          <p:cNvSpPr txBox="1"/>
          <p:nvPr/>
        </p:nvSpPr>
        <p:spPr>
          <a:xfrm>
            <a:off x="3810000" y="4693865"/>
            <a:ext cx="121920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1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Acompanhamento de grupos-focais</a:t>
            </a:r>
            <a:endParaRPr sz="4400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393" name="Google Shape;393;p16"/>
          <p:cNvSpPr/>
          <p:nvPr/>
        </p:nvSpPr>
        <p:spPr>
          <a:xfrm rot="636744">
            <a:off x="5448270" y="5743589"/>
            <a:ext cx="1967030" cy="1423638"/>
          </a:xfrm>
          <a:custGeom>
            <a:avLst/>
            <a:gdLst/>
            <a:ahLst/>
            <a:cxnLst/>
            <a:rect l="l" t="t" r="r" b="b"/>
            <a:pathLst>
              <a:path w="1967030" h="1423638" extrusionOk="0">
                <a:moveTo>
                  <a:pt x="0" y="0"/>
                </a:moveTo>
                <a:lnTo>
                  <a:pt x="1967030" y="0"/>
                </a:lnTo>
                <a:lnTo>
                  <a:pt x="1967030" y="1423638"/>
                </a:lnTo>
                <a:lnTo>
                  <a:pt x="0" y="14236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16"/>
          <p:cNvSpPr txBox="1"/>
          <p:nvPr/>
        </p:nvSpPr>
        <p:spPr>
          <a:xfrm>
            <a:off x="7772400" y="6455408"/>
            <a:ext cx="70104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1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Promoção de mudanças</a:t>
            </a:r>
            <a:endParaRPr sz="4400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395" name="Google Shape;395;p16"/>
          <p:cNvSpPr/>
          <p:nvPr/>
        </p:nvSpPr>
        <p:spPr>
          <a:xfrm rot="636744">
            <a:off x="8977808" y="7512753"/>
            <a:ext cx="1967030" cy="1423638"/>
          </a:xfrm>
          <a:custGeom>
            <a:avLst/>
            <a:gdLst/>
            <a:ahLst/>
            <a:cxnLst/>
            <a:rect l="l" t="t" r="r" b="b"/>
            <a:pathLst>
              <a:path w="1967030" h="1423638" extrusionOk="0">
                <a:moveTo>
                  <a:pt x="0" y="0"/>
                </a:moveTo>
                <a:lnTo>
                  <a:pt x="1967030" y="0"/>
                </a:lnTo>
                <a:lnTo>
                  <a:pt x="1967030" y="1423638"/>
                </a:lnTo>
                <a:lnTo>
                  <a:pt x="0" y="14236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16"/>
          <p:cNvSpPr txBox="1"/>
          <p:nvPr/>
        </p:nvSpPr>
        <p:spPr>
          <a:xfrm>
            <a:off x="11059107" y="8291271"/>
            <a:ext cx="70104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1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Adoção de boas práticas</a:t>
            </a:r>
            <a:endParaRPr sz="4400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17"/>
          <p:cNvSpPr/>
          <p:nvPr/>
        </p:nvSpPr>
        <p:spPr>
          <a:xfrm>
            <a:off x="0" y="2800751"/>
            <a:ext cx="18707331" cy="8207842"/>
          </a:xfrm>
          <a:custGeom>
            <a:avLst/>
            <a:gdLst/>
            <a:ahLst/>
            <a:cxnLst/>
            <a:rect l="l" t="t" r="r" b="b"/>
            <a:pathLst>
              <a:path w="18707331" h="8207842" extrusionOk="0">
                <a:moveTo>
                  <a:pt x="0" y="0"/>
                </a:moveTo>
                <a:lnTo>
                  <a:pt x="18707331" y="0"/>
                </a:lnTo>
                <a:lnTo>
                  <a:pt x="18707331" y="8207841"/>
                </a:lnTo>
                <a:lnTo>
                  <a:pt x="0" y="82078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17"/>
          <p:cNvSpPr/>
          <p:nvPr/>
        </p:nvSpPr>
        <p:spPr>
          <a:xfrm>
            <a:off x="-385482" y="2056051"/>
            <a:ext cx="3245440" cy="8536706"/>
          </a:xfrm>
          <a:custGeom>
            <a:avLst/>
            <a:gdLst/>
            <a:ahLst/>
            <a:cxnLst/>
            <a:rect l="l" t="t" r="r" b="b"/>
            <a:pathLst>
              <a:path w="3245440" h="8536706" extrusionOk="0">
                <a:moveTo>
                  <a:pt x="0" y="0"/>
                </a:moveTo>
                <a:lnTo>
                  <a:pt x="3245440" y="0"/>
                </a:lnTo>
                <a:lnTo>
                  <a:pt x="3245440" y="8536707"/>
                </a:lnTo>
                <a:lnTo>
                  <a:pt x="0" y="85367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r="-11371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7"/>
          <p:cNvSpPr/>
          <p:nvPr/>
        </p:nvSpPr>
        <p:spPr>
          <a:xfrm>
            <a:off x="-1022173" y="-286112"/>
            <a:ext cx="6936074" cy="8536706"/>
          </a:xfrm>
          <a:custGeom>
            <a:avLst/>
            <a:gdLst/>
            <a:ahLst/>
            <a:cxnLst/>
            <a:rect l="l" t="t" r="r" b="b"/>
            <a:pathLst>
              <a:path w="6936074" h="8536706" extrusionOk="0">
                <a:moveTo>
                  <a:pt x="0" y="0"/>
                </a:moveTo>
                <a:lnTo>
                  <a:pt x="6936074" y="0"/>
                </a:lnTo>
                <a:lnTo>
                  <a:pt x="6936074" y="8536706"/>
                </a:lnTo>
                <a:lnTo>
                  <a:pt x="0" y="85367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7"/>
          <p:cNvSpPr/>
          <p:nvPr/>
        </p:nvSpPr>
        <p:spPr>
          <a:xfrm>
            <a:off x="-752875" y="-434307"/>
            <a:ext cx="6936074" cy="8536706"/>
          </a:xfrm>
          <a:custGeom>
            <a:avLst/>
            <a:gdLst/>
            <a:ahLst/>
            <a:cxnLst/>
            <a:rect l="l" t="t" r="r" b="b"/>
            <a:pathLst>
              <a:path w="6936074" h="8536706" extrusionOk="0">
                <a:moveTo>
                  <a:pt x="0" y="0"/>
                </a:moveTo>
                <a:lnTo>
                  <a:pt x="6936073" y="0"/>
                </a:lnTo>
                <a:lnTo>
                  <a:pt x="6936073" y="8536706"/>
                </a:lnTo>
                <a:lnTo>
                  <a:pt x="0" y="85367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17"/>
          <p:cNvSpPr/>
          <p:nvPr/>
        </p:nvSpPr>
        <p:spPr>
          <a:xfrm>
            <a:off x="1370089" y="2056051"/>
            <a:ext cx="3479236" cy="8536706"/>
          </a:xfrm>
          <a:custGeom>
            <a:avLst/>
            <a:gdLst/>
            <a:ahLst/>
            <a:cxnLst/>
            <a:rect l="l" t="t" r="r" b="b"/>
            <a:pathLst>
              <a:path w="3479236" h="8536706" extrusionOk="0">
                <a:moveTo>
                  <a:pt x="0" y="0"/>
                </a:moveTo>
                <a:lnTo>
                  <a:pt x="3479236" y="0"/>
                </a:lnTo>
                <a:lnTo>
                  <a:pt x="3479236" y="8536707"/>
                </a:lnTo>
                <a:lnTo>
                  <a:pt x="0" y="85367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r="-9935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17"/>
          <p:cNvSpPr/>
          <p:nvPr/>
        </p:nvSpPr>
        <p:spPr>
          <a:xfrm flipH="1">
            <a:off x="3828849" y="2156250"/>
            <a:ext cx="3439765" cy="8536706"/>
          </a:xfrm>
          <a:custGeom>
            <a:avLst/>
            <a:gdLst/>
            <a:ahLst/>
            <a:cxnLst/>
            <a:rect l="l" t="t" r="r" b="b"/>
            <a:pathLst>
              <a:path w="3439765" h="8536706" extrusionOk="0">
                <a:moveTo>
                  <a:pt x="3439765" y="0"/>
                </a:moveTo>
                <a:lnTo>
                  <a:pt x="0" y="0"/>
                </a:lnTo>
                <a:lnTo>
                  <a:pt x="0" y="8536706"/>
                </a:lnTo>
                <a:lnTo>
                  <a:pt x="3439765" y="8536706"/>
                </a:lnTo>
                <a:lnTo>
                  <a:pt x="3439765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r="-10164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17"/>
          <p:cNvSpPr/>
          <p:nvPr/>
        </p:nvSpPr>
        <p:spPr>
          <a:xfrm>
            <a:off x="-157336" y="4638176"/>
            <a:ext cx="5061181" cy="3612418"/>
          </a:xfrm>
          <a:custGeom>
            <a:avLst/>
            <a:gdLst/>
            <a:ahLst/>
            <a:cxnLst/>
            <a:rect l="l" t="t" r="r" b="b"/>
            <a:pathLst>
              <a:path w="5061181" h="3612418" extrusionOk="0">
                <a:moveTo>
                  <a:pt x="0" y="0"/>
                </a:moveTo>
                <a:lnTo>
                  <a:pt x="5061181" y="0"/>
                </a:lnTo>
                <a:lnTo>
                  <a:pt x="5061181" y="3612418"/>
                </a:lnTo>
                <a:lnTo>
                  <a:pt x="0" y="36124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17"/>
          <p:cNvSpPr/>
          <p:nvPr/>
        </p:nvSpPr>
        <p:spPr>
          <a:xfrm>
            <a:off x="4920422" y="7880130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 extrusionOk="0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43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17"/>
          <p:cNvSpPr/>
          <p:nvPr/>
        </p:nvSpPr>
        <p:spPr>
          <a:xfrm flipH="1">
            <a:off x="5913901" y="7541789"/>
            <a:ext cx="2911307" cy="1939658"/>
          </a:xfrm>
          <a:custGeom>
            <a:avLst/>
            <a:gdLst/>
            <a:ahLst/>
            <a:cxnLst/>
            <a:rect l="l" t="t" r="r" b="b"/>
            <a:pathLst>
              <a:path w="2911307" h="1939658" extrusionOk="0">
                <a:moveTo>
                  <a:pt x="2911306" y="0"/>
                </a:moveTo>
                <a:lnTo>
                  <a:pt x="0" y="0"/>
                </a:lnTo>
                <a:lnTo>
                  <a:pt x="0" y="1939658"/>
                </a:lnTo>
                <a:lnTo>
                  <a:pt x="2911306" y="1939658"/>
                </a:lnTo>
                <a:lnTo>
                  <a:pt x="2911306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17"/>
          <p:cNvSpPr/>
          <p:nvPr/>
        </p:nvSpPr>
        <p:spPr>
          <a:xfrm>
            <a:off x="4382290" y="7081057"/>
            <a:ext cx="1043110" cy="799073"/>
          </a:xfrm>
          <a:custGeom>
            <a:avLst/>
            <a:gdLst/>
            <a:ahLst/>
            <a:cxnLst/>
            <a:rect l="l" t="t" r="r" b="b"/>
            <a:pathLst>
              <a:path w="1043110" h="799073" extrusionOk="0">
                <a:moveTo>
                  <a:pt x="0" y="0"/>
                </a:moveTo>
                <a:lnTo>
                  <a:pt x="1043110" y="0"/>
                </a:lnTo>
                <a:lnTo>
                  <a:pt x="1043110" y="799073"/>
                </a:lnTo>
                <a:lnTo>
                  <a:pt x="0" y="7990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17"/>
          <p:cNvSpPr/>
          <p:nvPr/>
        </p:nvSpPr>
        <p:spPr>
          <a:xfrm>
            <a:off x="-474827" y="2679156"/>
            <a:ext cx="1739618" cy="2606169"/>
          </a:xfrm>
          <a:custGeom>
            <a:avLst/>
            <a:gdLst/>
            <a:ahLst/>
            <a:cxnLst/>
            <a:rect l="l" t="t" r="r" b="b"/>
            <a:pathLst>
              <a:path w="1739618" h="2606169" extrusionOk="0">
                <a:moveTo>
                  <a:pt x="0" y="0"/>
                </a:moveTo>
                <a:lnTo>
                  <a:pt x="1739618" y="0"/>
                </a:lnTo>
                <a:lnTo>
                  <a:pt x="1739618" y="2606169"/>
                </a:lnTo>
                <a:lnTo>
                  <a:pt x="0" y="2606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17"/>
          <p:cNvSpPr/>
          <p:nvPr/>
        </p:nvSpPr>
        <p:spPr>
          <a:xfrm flipH="1">
            <a:off x="142603" y="5502915"/>
            <a:ext cx="1094635" cy="1642979"/>
          </a:xfrm>
          <a:custGeom>
            <a:avLst/>
            <a:gdLst/>
            <a:ahLst/>
            <a:cxnLst/>
            <a:rect l="l" t="t" r="r" b="b"/>
            <a:pathLst>
              <a:path w="1094635" h="1642979" extrusionOk="0">
                <a:moveTo>
                  <a:pt x="1094635" y="0"/>
                </a:moveTo>
                <a:lnTo>
                  <a:pt x="0" y="0"/>
                </a:lnTo>
                <a:lnTo>
                  <a:pt x="0" y="1642979"/>
                </a:lnTo>
                <a:lnTo>
                  <a:pt x="1094635" y="1642979"/>
                </a:lnTo>
                <a:lnTo>
                  <a:pt x="1094635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17"/>
          <p:cNvSpPr/>
          <p:nvPr/>
        </p:nvSpPr>
        <p:spPr>
          <a:xfrm rot="-86582">
            <a:off x="1151178" y="3576928"/>
            <a:ext cx="2680117" cy="1788503"/>
          </a:xfrm>
          <a:custGeom>
            <a:avLst/>
            <a:gdLst/>
            <a:ahLst/>
            <a:cxnLst/>
            <a:rect l="l" t="t" r="r" b="b"/>
            <a:pathLst>
              <a:path w="2680117" h="1788503" extrusionOk="0">
                <a:moveTo>
                  <a:pt x="0" y="0"/>
                </a:moveTo>
                <a:lnTo>
                  <a:pt x="2680117" y="0"/>
                </a:lnTo>
                <a:lnTo>
                  <a:pt x="2680117" y="1788503"/>
                </a:lnTo>
                <a:lnTo>
                  <a:pt x="0" y="1788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17"/>
          <p:cNvSpPr/>
          <p:nvPr/>
        </p:nvSpPr>
        <p:spPr>
          <a:xfrm>
            <a:off x="2027193" y="6185880"/>
            <a:ext cx="2526183" cy="3791644"/>
          </a:xfrm>
          <a:custGeom>
            <a:avLst/>
            <a:gdLst/>
            <a:ahLst/>
            <a:cxnLst/>
            <a:rect l="l" t="t" r="r" b="b"/>
            <a:pathLst>
              <a:path w="2526183" h="3791644" extrusionOk="0">
                <a:moveTo>
                  <a:pt x="0" y="0"/>
                </a:moveTo>
                <a:lnTo>
                  <a:pt x="2526183" y="0"/>
                </a:lnTo>
                <a:lnTo>
                  <a:pt x="2526183" y="3791645"/>
                </a:lnTo>
                <a:lnTo>
                  <a:pt x="0" y="379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17"/>
          <p:cNvSpPr/>
          <p:nvPr/>
        </p:nvSpPr>
        <p:spPr>
          <a:xfrm>
            <a:off x="-595589" y="6797857"/>
            <a:ext cx="1832827" cy="1615423"/>
          </a:xfrm>
          <a:custGeom>
            <a:avLst/>
            <a:gdLst/>
            <a:ahLst/>
            <a:cxnLst/>
            <a:rect l="l" t="t" r="r" b="b"/>
            <a:pathLst>
              <a:path w="1832827" h="1615423" extrusionOk="0">
                <a:moveTo>
                  <a:pt x="0" y="0"/>
                </a:moveTo>
                <a:lnTo>
                  <a:pt x="1832827" y="0"/>
                </a:lnTo>
                <a:lnTo>
                  <a:pt x="1832827" y="1615423"/>
                </a:lnTo>
                <a:lnTo>
                  <a:pt x="0" y="16154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r="-3167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17"/>
          <p:cNvSpPr/>
          <p:nvPr/>
        </p:nvSpPr>
        <p:spPr>
          <a:xfrm>
            <a:off x="-783080" y="7480593"/>
            <a:ext cx="5336456" cy="3555414"/>
          </a:xfrm>
          <a:custGeom>
            <a:avLst/>
            <a:gdLst/>
            <a:ahLst/>
            <a:cxnLst/>
            <a:rect l="l" t="t" r="r" b="b"/>
            <a:pathLst>
              <a:path w="5336456" h="3555414" extrusionOk="0">
                <a:moveTo>
                  <a:pt x="0" y="0"/>
                </a:moveTo>
                <a:lnTo>
                  <a:pt x="5336456" y="0"/>
                </a:lnTo>
                <a:lnTo>
                  <a:pt x="5336456" y="3555414"/>
                </a:lnTo>
                <a:lnTo>
                  <a:pt x="0" y="35554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7"/>
          <p:cNvSpPr/>
          <p:nvPr/>
        </p:nvSpPr>
        <p:spPr>
          <a:xfrm>
            <a:off x="3728086" y="7726727"/>
            <a:ext cx="2699569" cy="1754720"/>
          </a:xfrm>
          <a:custGeom>
            <a:avLst/>
            <a:gdLst/>
            <a:ahLst/>
            <a:cxnLst/>
            <a:rect l="l" t="t" r="r" b="b"/>
            <a:pathLst>
              <a:path w="2699569" h="1754720" extrusionOk="0">
                <a:moveTo>
                  <a:pt x="0" y="0"/>
                </a:moveTo>
                <a:lnTo>
                  <a:pt x="2699569" y="0"/>
                </a:lnTo>
                <a:lnTo>
                  <a:pt x="2699569" y="1754720"/>
                </a:lnTo>
                <a:lnTo>
                  <a:pt x="0" y="1754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17"/>
          <p:cNvSpPr/>
          <p:nvPr/>
        </p:nvSpPr>
        <p:spPr>
          <a:xfrm>
            <a:off x="5807971" y="7880130"/>
            <a:ext cx="3486839" cy="2615129"/>
          </a:xfrm>
          <a:custGeom>
            <a:avLst/>
            <a:gdLst/>
            <a:ahLst/>
            <a:cxnLst/>
            <a:rect l="l" t="t" r="r" b="b"/>
            <a:pathLst>
              <a:path w="3486839" h="2615129" extrusionOk="0">
                <a:moveTo>
                  <a:pt x="0" y="0"/>
                </a:moveTo>
                <a:lnTo>
                  <a:pt x="3486839" y="0"/>
                </a:lnTo>
                <a:lnTo>
                  <a:pt x="3486839" y="2615129"/>
                </a:lnTo>
                <a:lnTo>
                  <a:pt x="0" y="26151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17"/>
          <p:cNvSpPr/>
          <p:nvPr/>
        </p:nvSpPr>
        <p:spPr>
          <a:xfrm rot="-279770">
            <a:off x="2556953" y="8826952"/>
            <a:ext cx="3098566" cy="1742944"/>
          </a:xfrm>
          <a:custGeom>
            <a:avLst/>
            <a:gdLst/>
            <a:ahLst/>
            <a:cxnLst/>
            <a:rect l="l" t="t" r="r" b="b"/>
            <a:pathLst>
              <a:path w="3098566" h="1742944" extrusionOk="0">
                <a:moveTo>
                  <a:pt x="0" y="0"/>
                </a:moveTo>
                <a:lnTo>
                  <a:pt x="3098566" y="0"/>
                </a:lnTo>
                <a:lnTo>
                  <a:pt x="3098566" y="1742943"/>
                </a:lnTo>
                <a:lnTo>
                  <a:pt x="0" y="17429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17"/>
          <p:cNvSpPr/>
          <p:nvPr/>
        </p:nvSpPr>
        <p:spPr>
          <a:xfrm rot="-565886">
            <a:off x="5461800" y="9293157"/>
            <a:ext cx="2608650" cy="1368736"/>
          </a:xfrm>
          <a:custGeom>
            <a:avLst/>
            <a:gdLst/>
            <a:ahLst/>
            <a:cxnLst/>
            <a:rect l="l" t="t" r="r" b="b"/>
            <a:pathLst>
              <a:path w="2608650" h="1368736" extrusionOk="0">
                <a:moveTo>
                  <a:pt x="0" y="0"/>
                </a:moveTo>
                <a:lnTo>
                  <a:pt x="2608650" y="0"/>
                </a:lnTo>
                <a:lnTo>
                  <a:pt x="2608650" y="1368736"/>
                </a:lnTo>
                <a:lnTo>
                  <a:pt x="0" y="13687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17"/>
          <p:cNvSpPr/>
          <p:nvPr/>
        </p:nvSpPr>
        <p:spPr>
          <a:xfrm>
            <a:off x="4649504" y="8697801"/>
            <a:ext cx="1798455" cy="1567291"/>
          </a:xfrm>
          <a:custGeom>
            <a:avLst/>
            <a:gdLst/>
            <a:ahLst/>
            <a:cxnLst/>
            <a:rect l="l" t="t" r="r" b="b"/>
            <a:pathLst>
              <a:path w="1798455" h="1567291" extrusionOk="0">
                <a:moveTo>
                  <a:pt x="0" y="0"/>
                </a:moveTo>
                <a:lnTo>
                  <a:pt x="1798455" y="0"/>
                </a:lnTo>
                <a:lnTo>
                  <a:pt x="1798455" y="1567292"/>
                </a:lnTo>
                <a:lnTo>
                  <a:pt x="0" y="15672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17"/>
          <p:cNvSpPr/>
          <p:nvPr/>
        </p:nvSpPr>
        <p:spPr>
          <a:xfrm flipH="1">
            <a:off x="7703548" y="7605568"/>
            <a:ext cx="1925257" cy="2889691"/>
          </a:xfrm>
          <a:custGeom>
            <a:avLst/>
            <a:gdLst/>
            <a:ahLst/>
            <a:cxnLst/>
            <a:rect l="l" t="t" r="r" b="b"/>
            <a:pathLst>
              <a:path w="1925257" h="2889691" extrusionOk="0">
                <a:moveTo>
                  <a:pt x="1925256" y="0"/>
                </a:moveTo>
                <a:lnTo>
                  <a:pt x="0" y="0"/>
                </a:lnTo>
                <a:lnTo>
                  <a:pt x="0" y="2889691"/>
                </a:lnTo>
                <a:lnTo>
                  <a:pt x="1925256" y="2889691"/>
                </a:lnTo>
                <a:lnTo>
                  <a:pt x="1925256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17"/>
          <p:cNvSpPr/>
          <p:nvPr/>
        </p:nvSpPr>
        <p:spPr>
          <a:xfrm>
            <a:off x="11152804" y="7896797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 extrusionOk="0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43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17"/>
          <p:cNvSpPr/>
          <p:nvPr/>
        </p:nvSpPr>
        <p:spPr>
          <a:xfrm>
            <a:off x="9144000" y="8074152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 extrusionOk="0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43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17"/>
          <p:cNvSpPr txBox="1"/>
          <p:nvPr/>
        </p:nvSpPr>
        <p:spPr>
          <a:xfrm>
            <a:off x="7373389" y="1423807"/>
            <a:ext cx="9885911" cy="3288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99" b="1" u="none" strike="noStrike">
                <a:solidFill>
                  <a:srgbClr val="322412"/>
                </a:solidFill>
                <a:latin typeface="Playpen Sans"/>
                <a:ea typeface="Playpen Sans"/>
                <a:cs typeface="Playpen Sans"/>
                <a:sym typeface="Playpen Sans"/>
              </a:rPr>
              <a:t>Perguntas, sugestões?</a:t>
            </a:r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43AF8F40-3366-75E4-0079-0EB19093EEB0}"/>
              </a:ext>
            </a:extLst>
          </p:cNvPr>
          <p:cNvSpPr txBox="1"/>
          <p:nvPr/>
        </p:nvSpPr>
        <p:spPr>
          <a:xfrm>
            <a:off x="8656320" y="5398895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dirty="0">
                <a:hlinkClick r:id="rId22"/>
              </a:rPr>
              <a:t>mariaaugusta@usp.br</a:t>
            </a:r>
            <a:endParaRPr lang="pt-BR" sz="2800" dirty="0"/>
          </a:p>
          <a:p>
            <a:pPr algn="r"/>
            <a:r>
              <a:rPr lang="pt-BR" sz="2800" dirty="0"/>
              <a:t>biotacoexiste@usp.br</a:t>
            </a:r>
            <a:endParaRPr lang="en-US" sz="2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18"/>
          <p:cNvSpPr/>
          <p:nvPr/>
        </p:nvSpPr>
        <p:spPr>
          <a:xfrm rot="-1155580">
            <a:off x="5418496" y="3773525"/>
            <a:ext cx="9911822" cy="4594643"/>
          </a:xfrm>
          <a:custGeom>
            <a:avLst/>
            <a:gdLst/>
            <a:ahLst/>
            <a:cxnLst/>
            <a:rect l="l" t="t" r="r" b="b"/>
            <a:pathLst>
              <a:path w="8862227" h="3988002" extrusionOk="0">
                <a:moveTo>
                  <a:pt x="0" y="0"/>
                </a:moveTo>
                <a:lnTo>
                  <a:pt x="8862228" y="0"/>
                </a:lnTo>
                <a:lnTo>
                  <a:pt x="8862228" y="3988003"/>
                </a:lnTo>
                <a:lnTo>
                  <a:pt x="0" y="39880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18"/>
          <p:cNvSpPr/>
          <p:nvPr/>
        </p:nvSpPr>
        <p:spPr>
          <a:xfrm>
            <a:off x="3514066" y="-508907"/>
            <a:ext cx="8286749" cy="5524500"/>
          </a:xfrm>
          <a:custGeom>
            <a:avLst/>
            <a:gdLst/>
            <a:ahLst/>
            <a:cxnLst/>
            <a:rect l="l" t="t" r="r" b="b"/>
            <a:pathLst>
              <a:path w="7043305" h="4695537" extrusionOk="0">
                <a:moveTo>
                  <a:pt x="0" y="0"/>
                </a:moveTo>
                <a:lnTo>
                  <a:pt x="7043306" y="0"/>
                </a:lnTo>
                <a:lnTo>
                  <a:pt x="7043306" y="4695537"/>
                </a:lnTo>
                <a:lnTo>
                  <a:pt x="0" y="46955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18"/>
          <p:cNvSpPr/>
          <p:nvPr/>
        </p:nvSpPr>
        <p:spPr>
          <a:xfrm rot="-1421633">
            <a:off x="11902673" y="-638362"/>
            <a:ext cx="3817619" cy="8483599"/>
          </a:xfrm>
          <a:custGeom>
            <a:avLst/>
            <a:gdLst/>
            <a:ahLst/>
            <a:cxnLst/>
            <a:rect l="l" t="t" r="r" b="b"/>
            <a:pathLst>
              <a:path w="2663929" h="5919843" extrusionOk="0">
                <a:moveTo>
                  <a:pt x="0" y="0"/>
                </a:moveTo>
                <a:lnTo>
                  <a:pt x="2663930" y="0"/>
                </a:lnTo>
                <a:lnTo>
                  <a:pt x="2663930" y="5919843"/>
                </a:lnTo>
                <a:lnTo>
                  <a:pt x="0" y="59198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18"/>
          <p:cNvSpPr/>
          <p:nvPr/>
        </p:nvSpPr>
        <p:spPr>
          <a:xfrm>
            <a:off x="13487400" y="6785947"/>
            <a:ext cx="4696377" cy="3636843"/>
          </a:xfrm>
          <a:custGeom>
            <a:avLst/>
            <a:gdLst/>
            <a:ahLst/>
            <a:cxnLst/>
            <a:rect l="l" t="t" r="r" b="b"/>
            <a:pathLst>
              <a:path w="3585852" h="2776860" extrusionOk="0">
                <a:moveTo>
                  <a:pt x="0" y="0"/>
                </a:moveTo>
                <a:lnTo>
                  <a:pt x="3585852" y="0"/>
                </a:lnTo>
                <a:lnTo>
                  <a:pt x="3585852" y="2776860"/>
                </a:lnTo>
                <a:lnTo>
                  <a:pt x="0" y="2776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8"/>
          <p:cNvSpPr/>
          <p:nvPr/>
        </p:nvSpPr>
        <p:spPr>
          <a:xfrm>
            <a:off x="295196" y="419100"/>
            <a:ext cx="2923674" cy="3429000"/>
          </a:xfrm>
          <a:custGeom>
            <a:avLst/>
            <a:gdLst/>
            <a:ahLst/>
            <a:cxnLst/>
            <a:rect l="l" t="t" r="r" b="b"/>
            <a:pathLst>
              <a:path w="3238908" h="3542921" extrusionOk="0">
                <a:moveTo>
                  <a:pt x="0" y="0"/>
                </a:moveTo>
                <a:lnTo>
                  <a:pt x="3238908" y="0"/>
                </a:lnTo>
                <a:lnTo>
                  <a:pt x="3238908" y="3542921"/>
                </a:lnTo>
                <a:lnTo>
                  <a:pt x="0" y="35429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1" name="Google Shape;441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314881" y="419100"/>
            <a:ext cx="2476500" cy="24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18"/>
          <p:cNvSpPr/>
          <p:nvPr/>
        </p:nvSpPr>
        <p:spPr>
          <a:xfrm>
            <a:off x="381930" y="4206409"/>
            <a:ext cx="6879482" cy="5925567"/>
          </a:xfrm>
          <a:custGeom>
            <a:avLst/>
            <a:gdLst/>
            <a:ahLst/>
            <a:cxnLst/>
            <a:rect l="l" t="t" r="r" b="b"/>
            <a:pathLst>
              <a:path w="17633334" h="10275601" extrusionOk="0">
                <a:moveTo>
                  <a:pt x="0" y="0"/>
                </a:moveTo>
                <a:lnTo>
                  <a:pt x="17633334" y="0"/>
                </a:lnTo>
                <a:lnTo>
                  <a:pt x="17633334" y="10275601"/>
                </a:lnTo>
                <a:lnTo>
                  <a:pt x="0" y="10275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l="-4780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19"/>
          <p:cNvSpPr txBox="1"/>
          <p:nvPr/>
        </p:nvSpPr>
        <p:spPr>
          <a:xfrm>
            <a:off x="13636807" y="9022324"/>
            <a:ext cx="4269135" cy="1087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 b="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Obrigada!</a:t>
            </a:r>
            <a:endParaRPr/>
          </a:p>
        </p:txBody>
      </p:sp>
      <p:sp>
        <p:nvSpPr>
          <p:cNvPr id="449" name="Google Shape;449;p19"/>
          <p:cNvSpPr txBox="1"/>
          <p:nvPr/>
        </p:nvSpPr>
        <p:spPr>
          <a:xfrm>
            <a:off x="5515944" y="7106104"/>
            <a:ext cx="7256111" cy="147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Katia Ferraz</a:t>
            </a:r>
            <a:endParaRPr/>
          </a:p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katia.ferraz@usp.br</a:t>
            </a:r>
            <a:endParaRPr/>
          </a:p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(19) 3447-6652 e 99808-6500</a:t>
            </a:r>
            <a:endParaRPr/>
          </a:p>
        </p:txBody>
      </p:sp>
      <p:sp>
        <p:nvSpPr>
          <p:cNvPr id="450" name="Google Shape;450;p19"/>
          <p:cNvSpPr/>
          <p:nvPr/>
        </p:nvSpPr>
        <p:spPr>
          <a:xfrm>
            <a:off x="7931931" y="4401635"/>
            <a:ext cx="2424137" cy="2424137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6664" b="-1666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19"/>
          <p:cNvSpPr txBox="1"/>
          <p:nvPr/>
        </p:nvSpPr>
        <p:spPr>
          <a:xfrm>
            <a:off x="6781800" y="1708966"/>
            <a:ext cx="4269135" cy="2241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 b="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Entre em contato!</a:t>
            </a:r>
            <a:endParaRPr/>
          </a:p>
        </p:txBody>
      </p:sp>
      <p:sp>
        <p:nvSpPr>
          <p:cNvPr id="452" name="Google Shape;452;p19"/>
          <p:cNvSpPr/>
          <p:nvPr/>
        </p:nvSpPr>
        <p:spPr>
          <a:xfrm>
            <a:off x="16189373" y="177327"/>
            <a:ext cx="1643362" cy="1765773"/>
          </a:xfrm>
          <a:custGeom>
            <a:avLst/>
            <a:gdLst/>
            <a:ahLst/>
            <a:cxnLst/>
            <a:rect l="l" t="t" r="r" b="b"/>
            <a:pathLst>
              <a:path w="1753740" h="1912805" extrusionOk="0">
                <a:moveTo>
                  <a:pt x="0" y="0"/>
                </a:moveTo>
                <a:lnTo>
                  <a:pt x="1753740" y="0"/>
                </a:lnTo>
                <a:lnTo>
                  <a:pt x="1753740" y="1912805"/>
                </a:lnTo>
                <a:lnTo>
                  <a:pt x="0" y="1912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17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3" name="Google Shape;453;p19" descr="Desenho de criatura em pé&#10;&#10;Descrição gerad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62044" y="418168"/>
            <a:ext cx="1527329" cy="1290798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19"/>
          <p:cNvSpPr/>
          <p:nvPr/>
        </p:nvSpPr>
        <p:spPr>
          <a:xfrm>
            <a:off x="15122367" y="2183941"/>
            <a:ext cx="2134011" cy="456661"/>
          </a:xfrm>
          <a:custGeom>
            <a:avLst/>
            <a:gdLst/>
            <a:ahLst/>
            <a:cxnLst/>
            <a:rect l="l" t="t" r="r" b="b"/>
            <a:pathLst>
              <a:path w="2134011" h="456661" extrusionOk="0">
                <a:moveTo>
                  <a:pt x="0" y="0"/>
                </a:moveTo>
                <a:lnTo>
                  <a:pt x="2134011" y="0"/>
                </a:lnTo>
                <a:lnTo>
                  <a:pt x="2134011" y="456660"/>
                </a:lnTo>
                <a:lnTo>
                  <a:pt x="0" y="456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6459918" y="2513296"/>
            <a:ext cx="1710424" cy="1710424"/>
          </a:xfrm>
          <a:custGeom>
            <a:avLst/>
            <a:gdLst/>
            <a:ahLst/>
            <a:cxnLst/>
            <a:rect l="l" t="t" r="r" b="b"/>
            <a:pathLst>
              <a:path w="1710424" h="1710424" extrusionOk="0">
                <a:moveTo>
                  <a:pt x="0" y="0"/>
                </a:moveTo>
                <a:lnTo>
                  <a:pt x="1710424" y="0"/>
                </a:lnTo>
                <a:lnTo>
                  <a:pt x="1710424" y="1710424"/>
                </a:lnTo>
                <a:lnTo>
                  <a:pt x="0" y="17104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/>
          <p:nvPr/>
        </p:nvSpPr>
        <p:spPr>
          <a:xfrm>
            <a:off x="16002910" y="8283218"/>
            <a:ext cx="1708031" cy="1702357"/>
          </a:xfrm>
          <a:custGeom>
            <a:avLst/>
            <a:gdLst/>
            <a:ahLst/>
            <a:cxnLst/>
            <a:rect l="l" t="t" r="r" b="b"/>
            <a:pathLst>
              <a:path w="1708031" h="1702357" extrusionOk="0">
                <a:moveTo>
                  <a:pt x="0" y="0"/>
                </a:moveTo>
                <a:lnTo>
                  <a:pt x="1708031" y="0"/>
                </a:lnTo>
                <a:lnTo>
                  <a:pt x="1708031" y="1702357"/>
                </a:lnTo>
                <a:lnTo>
                  <a:pt x="0" y="17023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"/>
          <p:cNvSpPr/>
          <p:nvPr/>
        </p:nvSpPr>
        <p:spPr>
          <a:xfrm>
            <a:off x="7518481" y="5508202"/>
            <a:ext cx="1703257" cy="1703257"/>
          </a:xfrm>
          <a:custGeom>
            <a:avLst/>
            <a:gdLst/>
            <a:ahLst/>
            <a:cxnLst/>
            <a:rect l="l" t="t" r="r" b="b"/>
            <a:pathLst>
              <a:path w="1703257" h="1703257" extrusionOk="0">
                <a:moveTo>
                  <a:pt x="0" y="0"/>
                </a:moveTo>
                <a:lnTo>
                  <a:pt x="1703257" y="0"/>
                </a:lnTo>
                <a:lnTo>
                  <a:pt x="1703257" y="1703257"/>
                </a:lnTo>
                <a:lnTo>
                  <a:pt x="0" y="1703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/>
          <p:nvPr/>
        </p:nvSpPr>
        <p:spPr>
          <a:xfrm>
            <a:off x="4842536" y="8290690"/>
            <a:ext cx="1711217" cy="1716649"/>
          </a:xfrm>
          <a:custGeom>
            <a:avLst/>
            <a:gdLst/>
            <a:ahLst/>
            <a:cxnLst/>
            <a:rect l="l" t="t" r="r" b="b"/>
            <a:pathLst>
              <a:path w="1711217" h="1716649" extrusionOk="0">
                <a:moveTo>
                  <a:pt x="0" y="0"/>
                </a:moveTo>
                <a:lnTo>
                  <a:pt x="1711216" y="0"/>
                </a:lnTo>
                <a:lnTo>
                  <a:pt x="1711216" y="1716649"/>
                </a:lnTo>
                <a:lnTo>
                  <a:pt x="0" y="1716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/>
          <p:nvPr/>
        </p:nvSpPr>
        <p:spPr>
          <a:xfrm>
            <a:off x="2858405" y="8299188"/>
            <a:ext cx="1699652" cy="1699652"/>
          </a:xfrm>
          <a:custGeom>
            <a:avLst/>
            <a:gdLst/>
            <a:ahLst/>
            <a:cxnLst/>
            <a:rect l="l" t="t" r="r" b="b"/>
            <a:pathLst>
              <a:path w="1699652" h="1699652" extrusionOk="0">
                <a:moveTo>
                  <a:pt x="0" y="0"/>
                </a:moveTo>
                <a:lnTo>
                  <a:pt x="1699652" y="0"/>
                </a:lnTo>
                <a:lnTo>
                  <a:pt x="1699652" y="1699652"/>
                </a:lnTo>
                <a:lnTo>
                  <a:pt x="0" y="16996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/>
          <p:nvPr/>
        </p:nvSpPr>
        <p:spPr>
          <a:xfrm>
            <a:off x="6792978" y="8288039"/>
            <a:ext cx="1721951" cy="1721951"/>
          </a:xfrm>
          <a:custGeom>
            <a:avLst/>
            <a:gdLst/>
            <a:ahLst/>
            <a:cxnLst/>
            <a:rect l="l" t="t" r="r" b="b"/>
            <a:pathLst>
              <a:path w="1721951" h="1721951" extrusionOk="0">
                <a:moveTo>
                  <a:pt x="0" y="0"/>
                </a:moveTo>
                <a:lnTo>
                  <a:pt x="1721951" y="0"/>
                </a:lnTo>
                <a:lnTo>
                  <a:pt x="1721951" y="1721951"/>
                </a:lnTo>
                <a:lnTo>
                  <a:pt x="0" y="1721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/>
          <p:nvPr/>
        </p:nvSpPr>
        <p:spPr>
          <a:xfrm>
            <a:off x="14172885" y="8286719"/>
            <a:ext cx="1724591" cy="1724591"/>
          </a:xfrm>
          <a:custGeom>
            <a:avLst/>
            <a:gdLst/>
            <a:ahLst/>
            <a:cxnLst/>
            <a:rect l="l" t="t" r="r" b="b"/>
            <a:pathLst>
              <a:path w="1724591" h="1724591" extrusionOk="0">
                <a:moveTo>
                  <a:pt x="0" y="0"/>
                </a:moveTo>
                <a:lnTo>
                  <a:pt x="1724591" y="0"/>
                </a:lnTo>
                <a:lnTo>
                  <a:pt x="1724591" y="1724591"/>
                </a:lnTo>
                <a:lnTo>
                  <a:pt x="0" y="17245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/>
          <p:nvPr/>
        </p:nvSpPr>
        <p:spPr>
          <a:xfrm>
            <a:off x="10559761" y="8283218"/>
            <a:ext cx="1726392" cy="1731592"/>
          </a:xfrm>
          <a:custGeom>
            <a:avLst/>
            <a:gdLst/>
            <a:ahLst/>
            <a:cxnLst/>
            <a:rect l="l" t="t" r="r" b="b"/>
            <a:pathLst>
              <a:path w="1726392" h="1731592" extrusionOk="0">
                <a:moveTo>
                  <a:pt x="0" y="0"/>
                </a:moveTo>
                <a:lnTo>
                  <a:pt x="1726393" y="0"/>
                </a:lnTo>
                <a:lnTo>
                  <a:pt x="1726393" y="1731592"/>
                </a:lnTo>
                <a:lnTo>
                  <a:pt x="0" y="17315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"/>
          <p:cNvSpPr/>
          <p:nvPr/>
        </p:nvSpPr>
        <p:spPr>
          <a:xfrm>
            <a:off x="4489962" y="2513296"/>
            <a:ext cx="1710424" cy="1710424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t="-16664" b="-1666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9488438" y="5537249"/>
            <a:ext cx="1696231" cy="1696224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t="-16722" b="-1672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3"/>
          <p:cNvSpPr/>
          <p:nvPr/>
        </p:nvSpPr>
        <p:spPr>
          <a:xfrm>
            <a:off x="8649179" y="8290690"/>
            <a:ext cx="1716656" cy="1716649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t="-402" b="-40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3">
            <a:hlinkClick r:id="rId15"/>
          </p:cNvPr>
          <p:cNvSpPr/>
          <p:nvPr/>
        </p:nvSpPr>
        <p:spPr>
          <a:xfrm>
            <a:off x="12381404" y="8300902"/>
            <a:ext cx="1696231" cy="1696224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t="-19394" b="-8625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3"/>
          <p:cNvSpPr/>
          <p:nvPr/>
        </p:nvSpPr>
        <p:spPr>
          <a:xfrm>
            <a:off x="915825" y="8347218"/>
            <a:ext cx="1704455" cy="1704448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t="-7469" b="-746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3"/>
          <p:cNvSpPr/>
          <p:nvPr/>
        </p:nvSpPr>
        <p:spPr>
          <a:xfrm>
            <a:off x="5545450" y="5530217"/>
            <a:ext cx="1703263" cy="1703257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l="-27756" t="-22327" r="-50224" b="-6210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3"/>
          <p:cNvSpPr/>
          <p:nvPr/>
        </p:nvSpPr>
        <p:spPr>
          <a:xfrm>
            <a:off x="2503329" y="2513304"/>
            <a:ext cx="1710408" cy="1710408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t="-16664" b="-1666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3"/>
          <p:cNvSpPr/>
          <p:nvPr/>
        </p:nvSpPr>
        <p:spPr>
          <a:xfrm>
            <a:off x="12451298" y="2466959"/>
            <a:ext cx="1756752" cy="175675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t="-6079" b="-2724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3"/>
          <p:cNvSpPr/>
          <p:nvPr/>
        </p:nvSpPr>
        <p:spPr>
          <a:xfrm>
            <a:off x="14484275" y="2443787"/>
            <a:ext cx="1756752" cy="175675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t="-6637" b="-66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3"/>
          <p:cNvSpPr/>
          <p:nvPr/>
        </p:nvSpPr>
        <p:spPr>
          <a:xfrm>
            <a:off x="13278428" y="5376839"/>
            <a:ext cx="1756752" cy="175675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t="-10297" b="-2303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3"/>
          <p:cNvSpPr/>
          <p:nvPr/>
        </p:nvSpPr>
        <p:spPr>
          <a:xfrm>
            <a:off x="10446896" y="2466959"/>
            <a:ext cx="1756752" cy="175675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l="-18380" r="-101457" b="-4646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3"/>
          <p:cNvSpPr/>
          <p:nvPr/>
        </p:nvSpPr>
        <p:spPr>
          <a:xfrm>
            <a:off x="8457870" y="2466959"/>
            <a:ext cx="1756752" cy="175675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l="-24940" r="-2494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3"/>
          <p:cNvSpPr txBox="1"/>
          <p:nvPr/>
        </p:nvSpPr>
        <p:spPr>
          <a:xfrm>
            <a:off x="493368" y="408038"/>
            <a:ext cx="8155811" cy="896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Atores acadêmicos</a:t>
            </a:r>
            <a:endParaRPr sz="5199" b="1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155" name="Google Shape;155;p3"/>
          <p:cNvSpPr txBox="1"/>
          <p:nvPr/>
        </p:nvSpPr>
        <p:spPr>
          <a:xfrm>
            <a:off x="6459918" y="1557640"/>
            <a:ext cx="5776572" cy="53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Pesquisadores associados</a:t>
            </a:r>
            <a:endParaRPr/>
          </a:p>
        </p:txBody>
      </p:sp>
      <p:sp>
        <p:nvSpPr>
          <p:cNvPr id="156" name="Google Shape;156;p3"/>
          <p:cNvSpPr txBox="1"/>
          <p:nvPr/>
        </p:nvSpPr>
        <p:spPr>
          <a:xfrm>
            <a:off x="5333288" y="4656032"/>
            <a:ext cx="5776572" cy="53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Pós-graduandos</a:t>
            </a:r>
            <a:endParaRPr/>
          </a:p>
        </p:txBody>
      </p:sp>
      <p:sp>
        <p:nvSpPr>
          <p:cNvPr id="157" name="Google Shape;157;p3"/>
          <p:cNvSpPr txBox="1"/>
          <p:nvPr/>
        </p:nvSpPr>
        <p:spPr>
          <a:xfrm>
            <a:off x="5760894" y="7521218"/>
            <a:ext cx="5776572" cy="53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Graduandos</a:t>
            </a:r>
            <a:endParaRPr sz="3200" b="1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158" name="Google Shape;158;p3"/>
          <p:cNvSpPr txBox="1"/>
          <p:nvPr/>
        </p:nvSpPr>
        <p:spPr>
          <a:xfrm>
            <a:off x="11109859" y="4656032"/>
            <a:ext cx="5776572" cy="53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Técnico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4"/>
          <p:cNvSpPr/>
          <p:nvPr/>
        </p:nvSpPr>
        <p:spPr>
          <a:xfrm>
            <a:off x="983400" y="2921299"/>
            <a:ext cx="1698749" cy="1698749"/>
          </a:xfrm>
          <a:custGeom>
            <a:avLst/>
            <a:gdLst/>
            <a:ahLst/>
            <a:cxnLst/>
            <a:rect l="l" t="t" r="r" b="b"/>
            <a:pathLst>
              <a:path w="1698749" h="1698749" extrusionOk="0">
                <a:moveTo>
                  <a:pt x="0" y="0"/>
                </a:moveTo>
                <a:lnTo>
                  <a:pt x="1698749" y="0"/>
                </a:lnTo>
                <a:lnTo>
                  <a:pt x="1698749" y="1698748"/>
                </a:lnTo>
                <a:lnTo>
                  <a:pt x="0" y="16987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4"/>
          <p:cNvSpPr/>
          <p:nvPr/>
        </p:nvSpPr>
        <p:spPr>
          <a:xfrm>
            <a:off x="5951141" y="3225457"/>
            <a:ext cx="1706847" cy="1706847"/>
          </a:xfrm>
          <a:custGeom>
            <a:avLst/>
            <a:gdLst/>
            <a:ahLst/>
            <a:cxnLst/>
            <a:rect l="l" t="t" r="r" b="b"/>
            <a:pathLst>
              <a:path w="1706847" h="1706847" extrusionOk="0">
                <a:moveTo>
                  <a:pt x="0" y="0"/>
                </a:moveTo>
                <a:lnTo>
                  <a:pt x="1706847" y="0"/>
                </a:lnTo>
                <a:lnTo>
                  <a:pt x="1706847" y="1706847"/>
                </a:lnTo>
                <a:lnTo>
                  <a:pt x="0" y="17068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4"/>
          <p:cNvSpPr/>
          <p:nvPr/>
        </p:nvSpPr>
        <p:spPr>
          <a:xfrm>
            <a:off x="3936512" y="3204050"/>
            <a:ext cx="1721951" cy="1721951"/>
          </a:xfrm>
          <a:custGeom>
            <a:avLst/>
            <a:gdLst/>
            <a:ahLst/>
            <a:cxnLst/>
            <a:rect l="l" t="t" r="r" b="b"/>
            <a:pathLst>
              <a:path w="1721951" h="1721951" extrusionOk="0">
                <a:moveTo>
                  <a:pt x="0" y="0"/>
                </a:moveTo>
                <a:lnTo>
                  <a:pt x="1721951" y="0"/>
                </a:lnTo>
                <a:lnTo>
                  <a:pt x="1721951" y="1721951"/>
                </a:lnTo>
                <a:lnTo>
                  <a:pt x="0" y="1721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4"/>
          <p:cNvSpPr/>
          <p:nvPr/>
        </p:nvSpPr>
        <p:spPr>
          <a:xfrm>
            <a:off x="908341" y="8251458"/>
            <a:ext cx="1851447" cy="1851447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16664" b="-1666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4"/>
          <p:cNvSpPr/>
          <p:nvPr/>
        </p:nvSpPr>
        <p:spPr>
          <a:xfrm>
            <a:off x="3026306" y="8251458"/>
            <a:ext cx="1851447" cy="1851447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16664" b="-1666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4"/>
          <p:cNvSpPr/>
          <p:nvPr/>
        </p:nvSpPr>
        <p:spPr>
          <a:xfrm>
            <a:off x="2875767" y="5451843"/>
            <a:ext cx="1960499" cy="1121405"/>
          </a:xfrm>
          <a:custGeom>
            <a:avLst/>
            <a:gdLst/>
            <a:ahLst/>
            <a:cxnLst/>
            <a:rect l="l" t="t" r="r" b="b"/>
            <a:pathLst>
              <a:path w="1960499" h="1121405" extrusionOk="0">
                <a:moveTo>
                  <a:pt x="0" y="0"/>
                </a:moveTo>
                <a:lnTo>
                  <a:pt x="1960498" y="0"/>
                </a:lnTo>
                <a:lnTo>
                  <a:pt x="1960498" y="1121405"/>
                </a:lnTo>
                <a:lnTo>
                  <a:pt x="0" y="1121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4"/>
          <p:cNvSpPr/>
          <p:nvPr/>
        </p:nvSpPr>
        <p:spPr>
          <a:xfrm>
            <a:off x="3289318" y="6858998"/>
            <a:ext cx="1345889" cy="1196346"/>
          </a:xfrm>
          <a:custGeom>
            <a:avLst/>
            <a:gdLst/>
            <a:ahLst/>
            <a:cxnLst/>
            <a:rect l="l" t="t" r="r" b="b"/>
            <a:pathLst>
              <a:path w="1345889" h="1196346" extrusionOk="0">
                <a:moveTo>
                  <a:pt x="0" y="0"/>
                </a:moveTo>
                <a:lnTo>
                  <a:pt x="1345889" y="0"/>
                </a:lnTo>
                <a:lnTo>
                  <a:pt x="1345889" y="1196345"/>
                </a:lnTo>
                <a:lnTo>
                  <a:pt x="0" y="11963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4"/>
          <p:cNvSpPr/>
          <p:nvPr/>
        </p:nvSpPr>
        <p:spPr>
          <a:xfrm>
            <a:off x="5388273" y="6858998"/>
            <a:ext cx="1355021" cy="1273311"/>
          </a:xfrm>
          <a:custGeom>
            <a:avLst/>
            <a:gdLst/>
            <a:ahLst/>
            <a:cxnLst/>
            <a:rect l="l" t="t" r="r" b="b"/>
            <a:pathLst>
              <a:path w="1355021" h="1273311" extrusionOk="0">
                <a:moveTo>
                  <a:pt x="0" y="0"/>
                </a:moveTo>
                <a:lnTo>
                  <a:pt x="1355021" y="0"/>
                </a:lnTo>
                <a:lnTo>
                  <a:pt x="1355021" y="1273311"/>
                </a:lnTo>
                <a:lnTo>
                  <a:pt x="0" y="12733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4"/>
          <p:cNvSpPr/>
          <p:nvPr/>
        </p:nvSpPr>
        <p:spPr>
          <a:xfrm>
            <a:off x="928502" y="2114793"/>
            <a:ext cx="1808545" cy="727968"/>
          </a:xfrm>
          <a:custGeom>
            <a:avLst/>
            <a:gdLst/>
            <a:ahLst/>
            <a:cxnLst/>
            <a:rect l="l" t="t" r="r" b="b"/>
            <a:pathLst>
              <a:path w="1808545" h="727968" extrusionOk="0">
                <a:moveTo>
                  <a:pt x="0" y="0"/>
                </a:moveTo>
                <a:lnTo>
                  <a:pt x="1808545" y="0"/>
                </a:lnTo>
                <a:lnTo>
                  <a:pt x="1808545" y="727968"/>
                </a:lnTo>
                <a:lnTo>
                  <a:pt x="0" y="727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4"/>
          <p:cNvSpPr/>
          <p:nvPr/>
        </p:nvSpPr>
        <p:spPr>
          <a:xfrm>
            <a:off x="12459787" y="1307545"/>
            <a:ext cx="1697598" cy="1697598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4"/>
          <p:cNvSpPr/>
          <p:nvPr/>
        </p:nvSpPr>
        <p:spPr>
          <a:xfrm>
            <a:off x="14474011" y="1307545"/>
            <a:ext cx="1697598" cy="1697598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t="-18938" b="-5883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4"/>
          <p:cNvSpPr/>
          <p:nvPr/>
        </p:nvSpPr>
        <p:spPr>
          <a:xfrm>
            <a:off x="11282932" y="1328565"/>
            <a:ext cx="854705" cy="910473"/>
          </a:xfrm>
          <a:custGeom>
            <a:avLst/>
            <a:gdLst/>
            <a:ahLst/>
            <a:cxnLst/>
            <a:rect l="l" t="t" r="r" b="b"/>
            <a:pathLst>
              <a:path w="854705" h="910473" extrusionOk="0">
                <a:moveTo>
                  <a:pt x="0" y="0"/>
                </a:moveTo>
                <a:lnTo>
                  <a:pt x="854705" y="0"/>
                </a:lnTo>
                <a:lnTo>
                  <a:pt x="854705" y="910473"/>
                </a:lnTo>
                <a:lnTo>
                  <a:pt x="0" y="910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4"/>
          <p:cNvSpPr/>
          <p:nvPr/>
        </p:nvSpPr>
        <p:spPr>
          <a:xfrm>
            <a:off x="6717334" y="1755032"/>
            <a:ext cx="1444848" cy="1166266"/>
          </a:xfrm>
          <a:custGeom>
            <a:avLst/>
            <a:gdLst/>
            <a:ahLst/>
            <a:cxnLst/>
            <a:rect l="l" t="t" r="r" b="b"/>
            <a:pathLst>
              <a:path w="1444848" h="1166266" extrusionOk="0">
                <a:moveTo>
                  <a:pt x="0" y="0"/>
                </a:moveTo>
                <a:lnTo>
                  <a:pt x="1444848" y="0"/>
                </a:lnTo>
                <a:lnTo>
                  <a:pt x="1444848" y="1166267"/>
                </a:lnTo>
                <a:lnTo>
                  <a:pt x="0" y="11662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4"/>
          <p:cNvSpPr/>
          <p:nvPr/>
        </p:nvSpPr>
        <p:spPr>
          <a:xfrm>
            <a:off x="4577890" y="1311979"/>
            <a:ext cx="2345570" cy="2052373"/>
          </a:xfrm>
          <a:custGeom>
            <a:avLst/>
            <a:gdLst/>
            <a:ahLst/>
            <a:cxnLst/>
            <a:rect l="l" t="t" r="r" b="b"/>
            <a:pathLst>
              <a:path w="2345570" h="2052373" extrusionOk="0">
                <a:moveTo>
                  <a:pt x="0" y="0"/>
                </a:moveTo>
                <a:lnTo>
                  <a:pt x="2345570" y="0"/>
                </a:lnTo>
                <a:lnTo>
                  <a:pt x="2345570" y="2052373"/>
                </a:lnTo>
                <a:lnTo>
                  <a:pt x="0" y="20523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4"/>
          <p:cNvSpPr/>
          <p:nvPr/>
        </p:nvSpPr>
        <p:spPr>
          <a:xfrm>
            <a:off x="13549387" y="6101276"/>
            <a:ext cx="1697598" cy="1697598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l="-160213" t="-32802" b="-1356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4"/>
          <p:cNvSpPr/>
          <p:nvPr/>
        </p:nvSpPr>
        <p:spPr>
          <a:xfrm>
            <a:off x="12616488" y="7993053"/>
            <a:ext cx="1697598" cy="1697598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t="-15249" r="-19896" b="-9773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4"/>
          <p:cNvSpPr/>
          <p:nvPr/>
        </p:nvSpPr>
        <p:spPr>
          <a:xfrm>
            <a:off x="10003928" y="1187953"/>
            <a:ext cx="1191697" cy="1191697"/>
          </a:xfrm>
          <a:custGeom>
            <a:avLst/>
            <a:gdLst/>
            <a:ahLst/>
            <a:cxnLst/>
            <a:rect l="l" t="t" r="r" b="b"/>
            <a:pathLst>
              <a:path w="1191697" h="1191697" extrusionOk="0">
                <a:moveTo>
                  <a:pt x="0" y="0"/>
                </a:moveTo>
                <a:lnTo>
                  <a:pt x="1191696" y="0"/>
                </a:lnTo>
                <a:lnTo>
                  <a:pt x="1191696" y="1191697"/>
                </a:lnTo>
                <a:lnTo>
                  <a:pt x="0" y="1191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4"/>
          <p:cNvSpPr/>
          <p:nvPr/>
        </p:nvSpPr>
        <p:spPr>
          <a:xfrm>
            <a:off x="15246985" y="3034720"/>
            <a:ext cx="1756752" cy="175675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t="-14857" b="-2696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4"/>
          <p:cNvSpPr/>
          <p:nvPr/>
        </p:nvSpPr>
        <p:spPr>
          <a:xfrm>
            <a:off x="13194958" y="3034720"/>
            <a:ext cx="1756752" cy="175675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4"/>
          <p:cNvSpPr/>
          <p:nvPr/>
        </p:nvSpPr>
        <p:spPr>
          <a:xfrm>
            <a:off x="11195624" y="3034720"/>
            <a:ext cx="1756752" cy="175675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t="-3332" b="-333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4"/>
          <p:cNvSpPr/>
          <p:nvPr/>
        </p:nvSpPr>
        <p:spPr>
          <a:xfrm>
            <a:off x="16257334" y="1277968"/>
            <a:ext cx="1756752" cy="175675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t="-16595" b="-1659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4"/>
          <p:cNvSpPr/>
          <p:nvPr/>
        </p:nvSpPr>
        <p:spPr>
          <a:xfrm>
            <a:off x="9678390" y="166082"/>
            <a:ext cx="7823923" cy="950655"/>
          </a:xfrm>
          <a:custGeom>
            <a:avLst/>
            <a:gdLst/>
            <a:ahLst/>
            <a:cxnLst/>
            <a:rect l="l" t="t" r="r" b="b"/>
            <a:pathLst>
              <a:path w="7823923" h="950655" extrusionOk="0">
                <a:moveTo>
                  <a:pt x="0" y="0"/>
                </a:moveTo>
                <a:lnTo>
                  <a:pt x="7823924" y="0"/>
                </a:lnTo>
                <a:lnTo>
                  <a:pt x="7823924" y="950655"/>
                </a:lnTo>
                <a:lnTo>
                  <a:pt x="0" y="950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r="-2607" b="-2772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4"/>
          <p:cNvSpPr/>
          <p:nvPr/>
        </p:nvSpPr>
        <p:spPr>
          <a:xfrm>
            <a:off x="14828436" y="7998427"/>
            <a:ext cx="1756752" cy="175675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t="-38603" b="-7858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4"/>
          <p:cNvSpPr/>
          <p:nvPr/>
        </p:nvSpPr>
        <p:spPr>
          <a:xfrm>
            <a:off x="5146417" y="8284639"/>
            <a:ext cx="1818266" cy="1818266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t="-41191" b="-3658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4"/>
          <p:cNvSpPr/>
          <p:nvPr/>
        </p:nvSpPr>
        <p:spPr>
          <a:xfrm>
            <a:off x="8043889" y="7575640"/>
            <a:ext cx="1756752" cy="175675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l="-1840" r="-56152" b="-1849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4"/>
          <p:cNvSpPr/>
          <p:nvPr/>
        </p:nvSpPr>
        <p:spPr>
          <a:xfrm>
            <a:off x="9953533" y="7546063"/>
            <a:ext cx="1756752" cy="175675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t="-6721" b="-672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4"/>
          <p:cNvSpPr/>
          <p:nvPr/>
        </p:nvSpPr>
        <p:spPr>
          <a:xfrm>
            <a:off x="7921638" y="3186649"/>
            <a:ext cx="1756752" cy="175675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t="-41371" b="-7557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4"/>
          <p:cNvSpPr/>
          <p:nvPr/>
        </p:nvSpPr>
        <p:spPr>
          <a:xfrm>
            <a:off x="8831971" y="6206203"/>
            <a:ext cx="1937339" cy="1229000"/>
          </a:xfrm>
          <a:custGeom>
            <a:avLst/>
            <a:gdLst/>
            <a:ahLst/>
            <a:cxnLst/>
            <a:rect l="l" t="t" r="r" b="b"/>
            <a:pathLst>
              <a:path w="1937339" h="1229000" extrusionOk="0">
                <a:moveTo>
                  <a:pt x="0" y="0"/>
                </a:moveTo>
                <a:lnTo>
                  <a:pt x="1937340" y="0"/>
                </a:lnTo>
                <a:lnTo>
                  <a:pt x="1937340" y="1229000"/>
                </a:lnTo>
                <a:lnTo>
                  <a:pt x="0" y="1229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4"/>
          <p:cNvSpPr/>
          <p:nvPr/>
        </p:nvSpPr>
        <p:spPr>
          <a:xfrm>
            <a:off x="15745562" y="6012545"/>
            <a:ext cx="1756752" cy="175675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t="-16835" b="-4554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4"/>
          <p:cNvSpPr/>
          <p:nvPr/>
        </p:nvSpPr>
        <p:spPr>
          <a:xfrm>
            <a:off x="1150397" y="6820703"/>
            <a:ext cx="1370694" cy="1234641"/>
          </a:xfrm>
          <a:custGeom>
            <a:avLst/>
            <a:gdLst/>
            <a:ahLst/>
            <a:cxnLst/>
            <a:rect l="l" t="t" r="r" b="b"/>
            <a:pathLst>
              <a:path w="1370694" h="1234641" extrusionOk="0">
                <a:moveTo>
                  <a:pt x="0" y="0"/>
                </a:moveTo>
                <a:lnTo>
                  <a:pt x="1370694" y="0"/>
                </a:lnTo>
                <a:lnTo>
                  <a:pt x="1370694" y="1234640"/>
                </a:lnTo>
                <a:lnTo>
                  <a:pt x="0" y="12346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l="-13153" r="-1425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4"/>
          <p:cNvSpPr txBox="1"/>
          <p:nvPr/>
        </p:nvSpPr>
        <p:spPr>
          <a:xfrm>
            <a:off x="493368" y="408038"/>
            <a:ext cx="9669313" cy="896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Atores não-acadêmicos</a:t>
            </a:r>
            <a:endParaRPr sz="5199" b="1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195" name="Google Shape;195;p4"/>
          <p:cNvSpPr txBox="1"/>
          <p:nvPr/>
        </p:nvSpPr>
        <p:spPr>
          <a:xfrm>
            <a:off x="13507843" y="5598038"/>
            <a:ext cx="3808779" cy="309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Profissionais</a:t>
            </a: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independentes</a:t>
            </a:r>
            <a:endParaRPr sz="2000" b="1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5"/>
          <p:cNvSpPr txBox="1"/>
          <p:nvPr/>
        </p:nvSpPr>
        <p:spPr>
          <a:xfrm>
            <a:off x="784886" y="1619292"/>
            <a:ext cx="16718228" cy="879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99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1) Promover uma transição sustentável por meio de ações que visam mudanças nas relações entre pessoas e fauna silvestre, considerando as esferas material, individual/social, política/organizacional;</a:t>
            </a:r>
            <a:endParaRPr/>
          </a:p>
          <a:p>
            <a:pPr marL="0" marR="0" lvl="0" indent="0" algn="l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99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  <a:p>
            <a:pPr marL="0" marR="0" lvl="0" indent="0" algn="l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99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2) Aprofundar o conhecimento científico no campo da coexistência humano-fauna;</a:t>
            </a:r>
            <a:endParaRPr/>
          </a:p>
          <a:p>
            <a:pPr marL="0" marR="0" lvl="0" indent="0" algn="l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99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  </a:t>
            </a:r>
            <a:endParaRPr/>
          </a:p>
          <a:p>
            <a:pPr marL="0" marR="0" lvl="0" indent="0" algn="l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99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3) Desenvolver um modelo de pesquisa e colaboração transdisciplinar baseado em coprodução de conhecimento, coplanejamento e coimplementação;</a:t>
            </a:r>
            <a:endParaRPr/>
          </a:p>
          <a:p>
            <a:pPr marL="0" marR="0" lvl="0" indent="0" algn="l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99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  <a:p>
            <a:pPr marL="0" marR="0" lvl="0" indent="0" algn="l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99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4) Contribuir com as políticas públicas e governança ambiental.</a:t>
            </a:r>
            <a:endParaRPr/>
          </a:p>
          <a:p>
            <a:pPr marL="0" marR="0" lvl="0" indent="0" algn="l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99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 </a:t>
            </a:r>
            <a:endParaRPr/>
          </a:p>
        </p:txBody>
      </p:sp>
      <p:sp>
        <p:nvSpPr>
          <p:cNvPr id="202" name="Google Shape;202;p5"/>
          <p:cNvSpPr txBox="1"/>
          <p:nvPr/>
        </p:nvSpPr>
        <p:spPr>
          <a:xfrm>
            <a:off x="784886" y="397758"/>
            <a:ext cx="12553573" cy="79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Objetivos</a:t>
            </a:r>
            <a:endParaRPr sz="5400" b="1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6"/>
          <p:cNvSpPr/>
          <p:nvPr/>
        </p:nvSpPr>
        <p:spPr>
          <a:xfrm>
            <a:off x="0" y="2800751"/>
            <a:ext cx="18707331" cy="8207842"/>
          </a:xfrm>
          <a:custGeom>
            <a:avLst/>
            <a:gdLst/>
            <a:ahLst/>
            <a:cxnLst/>
            <a:rect l="l" t="t" r="r" b="b"/>
            <a:pathLst>
              <a:path w="18707331" h="8207842" extrusionOk="0">
                <a:moveTo>
                  <a:pt x="0" y="0"/>
                </a:moveTo>
                <a:lnTo>
                  <a:pt x="18707331" y="0"/>
                </a:lnTo>
                <a:lnTo>
                  <a:pt x="18707331" y="8207841"/>
                </a:lnTo>
                <a:lnTo>
                  <a:pt x="0" y="82078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6"/>
          <p:cNvSpPr/>
          <p:nvPr/>
        </p:nvSpPr>
        <p:spPr>
          <a:xfrm>
            <a:off x="-385482" y="2056051"/>
            <a:ext cx="3245440" cy="8536706"/>
          </a:xfrm>
          <a:custGeom>
            <a:avLst/>
            <a:gdLst/>
            <a:ahLst/>
            <a:cxnLst/>
            <a:rect l="l" t="t" r="r" b="b"/>
            <a:pathLst>
              <a:path w="3245440" h="8536706" extrusionOk="0">
                <a:moveTo>
                  <a:pt x="0" y="0"/>
                </a:moveTo>
                <a:lnTo>
                  <a:pt x="3245440" y="0"/>
                </a:lnTo>
                <a:lnTo>
                  <a:pt x="3245440" y="8536707"/>
                </a:lnTo>
                <a:lnTo>
                  <a:pt x="0" y="85367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r="-11371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6"/>
          <p:cNvSpPr/>
          <p:nvPr/>
        </p:nvSpPr>
        <p:spPr>
          <a:xfrm>
            <a:off x="-1022173" y="-286112"/>
            <a:ext cx="6936074" cy="8536706"/>
          </a:xfrm>
          <a:custGeom>
            <a:avLst/>
            <a:gdLst/>
            <a:ahLst/>
            <a:cxnLst/>
            <a:rect l="l" t="t" r="r" b="b"/>
            <a:pathLst>
              <a:path w="6936074" h="8536706" extrusionOk="0">
                <a:moveTo>
                  <a:pt x="0" y="0"/>
                </a:moveTo>
                <a:lnTo>
                  <a:pt x="6936074" y="0"/>
                </a:lnTo>
                <a:lnTo>
                  <a:pt x="6936074" y="8536706"/>
                </a:lnTo>
                <a:lnTo>
                  <a:pt x="0" y="85367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6"/>
          <p:cNvSpPr/>
          <p:nvPr/>
        </p:nvSpPr>
        <p:spPr>
          <a:xfrm>
            <a:off x="-752875" y="-434307"/>
            <a:ext cx="6936074" cy="8536706"/>
          </a:xfrm>
          <a:custGeom>
            <a:avLst/>
            <a:gdLst/>
            <a:ahLst/>
            <a:cxnLst/>
            <a:rect l="l" t="t" r="r" b="b"/>
            <a:pathLst>
              <a:path w="6936074" h="8536706" extrusionOk="0">
                <a:moveTo>
                  <a:pt x="0" y="0"/>
                </a:moveTo>
                <a:lnTo>
                  <a:pt x="6936073" y="0"/>
                </a:lnTo>
                <a:lnTo>
                  <a:pt x="6936073" y="8536706"/>
                </a:lnTo>
                <a:lnTo>
                  <a:pt x="0" y="85367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6"/>
          <p:cNvSpPr/>
          <p:nvPr/>
        </p:nvSpPr>
        <p:spPr>
          <a:xfrm>
            <a:off x="1370089" y="2056051"/>
            <a:ext cx="3479236" cy="8536706"/>
          </a:xfrm>
          <a:custGeom>
            <a:avLst/>
            <a:gdLst/>
            <a:ahLst/>
            <a:cxnLst/>
            <a:rect l="l" t="t" r="r" b="b"/>
            <a:pathLst>
              <a:path w="3479236" h="8536706" extrusionOk="0">
                <a:moveTo>
                  <a:pt x="0" y="0"/>
                </a:moveTo>
                <a:lnTo>
                  <a:pt x="3479236" y="0"/>
                </a:lnTo>
                <a:lnTo>
                  <a:pt x="3479236" y="8536707"/>
                </a:lnTo>
                <a:lnTo>
                  <a:pt x="0" y="85367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r="-9935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6"/>
          <p:cNvSpPr/>
          <p:nvPr/>
        </p:nvSpPr>
        <p:spPr>
          <a:xfrm flipH="1">
            <a:off x="3828849" y="2156250"/>
            <a:ext cx="3439765" cy="8536706"/>
          </a:xfrm>
          <a:custGeom>
            <a:avLst/>
            <a:gdLst/>
            <a:ahLst/>
            <a:cxnLst/>
            <a:rect l="l" t="t" r="r" b="b"/>
            <a:pathLst>
              <a:path w="3439765" h="8536706" extrusionOk="0">
                <a:moveTo>
                  <a:pt x="3439765" y="0"/>
                </a:moveTo>
                <a:lnTo>
                  <a:pt x="0" y="0"/>
                </a:lnTo>
                <a:lnTo>
                  <a:pt x="0" y="8536706"/>
                </a:lnTo>
                <a:lnTo>
                  <a:pt x="3439765" y="8536706"/>
                </a:lnTo>
                <a:lnTo>
                  <a:pt x="3439765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r="-10164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-157336" y="4638176"/>
            <a:ext cx="5061181" cy="3612418"/>
          </a:xfrm>
          <a:custGeom>
            <a:avLst/>
            <a:gdLst/>
            <a:ahLst/>
            <a:cxnLst/>
            <a:rect l="l" t="t" r="r" b="b"/>
            <a:pathLst>
              <a:path w="5061181" h="3612418" extrusionOk="0">
                <a:moveTo>
                  <a:pt x="0" y="0"/>
                </a:moveTo>
                <a:lnTo>
                  <a:pt x="5061181" y="0"/>
                </a:lnTo>
                <a:lnTo>
                  <a:pt x="5061181" y="3612418"/>
                </a:lnTo>
                <a:lnTo>
                  <a:pt x="0" y="36124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6"/>
          <p:cNvSpPr/>
          <p:nvPr/>
        </p:nvSpPr>
        <p:spPr>
          <a:xfrm>
            <a:off x="4920422" y="7880130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 extrusionOk="0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43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6"/>
          <p:cNvSpPr/>
          <p:nvPr/>
        </p:nvSpPr>
        <p:spPr>
          <a:xfrm flipH="1">
            <a:off x="5913901" y="7541789"/>
            <a:ext cx="2911307" cy="1939658"/>
          </a:xfrm>
          <a:custGeom>
            <a:avLst/>
            <a:gdLst/>
            <a:ahLst/>
            <a:cxnLst/>
            <a:rect l="l" t="t" r="r" b="b"/>
            <a:pathLst>
              <a:path w="2911307" h="1939658" extrusionOk="0">
                <a:moveTo>
                  <a:pt x="2911306" y="0"/>
                </a:moveTo>
                <a:lnTo>
                  <a:pt x="0" y="0"/>
                </a:lnTo>
                <a:lnTo>
                  <a:pt x="0" y="1939658"/>
                </a:lnTo>
                <a:lnTo>
                  <a:pt x="2911306" y="1939658"/>
                </a:lnTo>
                <a:lnTo>
                  <a:pt x="2911306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6"/>
          <p:cNvSpPr/>
          <p:nvPr/>
        </p:nvSpPr>
        <p:spPr>
          <a:xfrm>
            <a:off x="4382290" y="7081057"/>
            <a:ext cx="1043110" cy="799073"/>
          </a:xfrm>
          <a:custGeom>
            <a:avLst/>
            <a:gdLst/>
            <a:ahLst/>
            <a:cxnLst/>
            <a:rect l="l" t="t" r="r" b="b"/>
            <a:pathLst>
              <a:path w="1043110" h="799073" extrusionOk="0">
                <a:moveTo>
                  <a:pt x="0" y="0"/>
                </a:moveTo>
                <a:lnTo>
                  <a:pt x="1043110" y="0"/>
                </a:lnTo>
                <a:lnTo>
                  <a:pt x="1043110" y="799073"/>
                </a:lnTo>
                <a:lnTo>
                  <a:pt x="0" y="7990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6"/>
          <p:cNvSpPr/>
          <p:nvPr/>
        </p:nvSpPr>
        <p:spPr>
          <a:xfrm>
            <a:off x="-474827" y="2679156"/>
            <a:ext cx="1739618" cy="2606169"/>
          </a:xfrm>
          <a:custGeom>
            <a:avLst/>
            <a:gdLst/>
            <a:ahLst/>
            <a:cxnLst/>
            <a:rect l="l" t="t" r="r" b="b"/>
            <a:pathLst>
              <a:path w="1739618" h="2606169" extrusionOk="0">
                <a:moveTo>
                  <a:pt x="0" y="0"/>
                </a:moveTo>
                <a:lnTo>
                  <a:pt x="1739618" y="0"/>
                </a:lnTo>
                <a:lnTo>
                  <a:pt x="1739618" y="2606169"/>
                </a:lnTo>
                <a:lnTo>
                  <a:pt x="0" y="2606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6"/>
          <p:cNvSpPr/>
          <p:nvPr/>
        </p:nvSpPr>
        <p:spPr>
          <a:xfrm flipH="1">
            <a:off x="142603" y="5502915"/>
            <a:ext cx="1094635" cy="1642979"/>
          </a:xfrm>
          <a:custGeom>
            <a:avLst/>
            <a:gdLst/>
            <a:ahLst/>
            <a:cxnLst/>
            <a:rect l="l" t="t" r="r" b="b"/>
            <a:pathLst>
              <a:path w="1094635" h="1642979" extrusionOk="0">
                <a:moveTo>
                  <a:pt x="1094635" y="0"/>
                </a:moveTo>
                <a:lnTo>
                  <a:pt x="0" y="0"/>
                </a:lnTo>
                <a:lnTo>
                  <a:pt x="0" y="1642979"/>
                </a:lnTo>
                <a:lnTo>
                  <a:pt x="1094635" y="1642979"/>
                </a:lnTo>
                <a:lnTo>
                  <a:pt x="1094635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6"/>
          <p:cNvSpPr/>
          <p:nvPr/>
        </p:nvSpPr>
        <p:spPr>
          <a:xfrm rot="-86582">
            <a:off x="1151178" y="3576928"/>
            <a:ext cx="2680117" cy="1788503"/>
          </a:xfrm>
          <a:custGeom>
            <a:avLst/>
            <a:gdLst/>
            <a:ahLst/>
            <a:cxnLst/>
            <a:rect l="l" t="t" r="r" b="b"/>
            <a:pathLst>
              <a:path w="2680117" h="1788503" extrusionOk="0">
                <a:moveTo>
                  <a:pt x="0" y="0"/>
                </a:moveTo>
                <a:lnTo>
                  <a:pt x="2680117" y="0"/>
                </a:lnTo>
                <a:lnTo>
                  <a:pt x="2680117" y="1788503"/>
                </a:lnTo>
                <a:lnTo>
                  <a:pt x="0" y="1788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6"/>
          <p:cNvSpPr/>
          <p:nvPr/>
        </p:nvSpPr>
        <p:spPr>
          <a:xfrm>
            <a:off x="2027193" y="6185880"/>
            <a:ext cx="2526183" cy="3791644"/>
          </a:xfrm>
          <a:custGeom>
            <a:avLst/>
            <a:gdLst/>
            <a:ahLst/>
            <a:cxnLst/>
            <a:rect l="l" t="t" r="r" b="b"/>
            <a:pathLst>
              <a:path w="2526183" h="3791644" extrusionOk="0">
                <a:moveTo>
                  <a:pt x="0" y="0"/>
                </a:moveTo>
                <a:lnTo>
                  <a:pt x="2526183" y="0"/>
                </a:lnTo>
                <a:lnTo>
                  <a:pt x="2526183" y="3791645"/>
                </a:lnTo>
                <a:lnTo>
                  <a:pt x="0" y="379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6"/>
          <p:cNvSpPr/>
          <p:nvPr/>
        </p:nvSpPr>
        <p:spPr>
          <a:xfrm>
            <a:off x="-595589" y="6797857"/>
            <a:ext cx="1832827" cy="1615423"/>
          </a:xfrm>
          <a:custGeom>
            <a:avLst/>
            <a:gdLst/>
            <a:ahLst/>
            <a:cxnLst/>
            <a:rect l="l" t="t" r="r" b="b"/>
            <a:pathLst>
              <a:path w="1832827" h="1615423" extrusionOk="0">
                <a:moveTo>
                  <a:pt x="0" y="0"/>
                </a:moveTo>
                <a:lnTo>
                  <a:pt x="1832827" y="0"/>
                </a:lnTo>
                <a:lnTo>
                  <a:pt x="1832827" y="1615423"/>
                </a:lnTo>
                <a:lnTo>
                  <a:pt x="0" y="16154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r="-3167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-783080" y="7480593"/>
            <a:ext cx="5336456" cy="3555414"/>
          </a:xfrm>
          <a:custGeom>
            <a:avLst/>
            <a:gdLst/>
            <a:ahLst/>
            <a:cxnLst/>
            <a:rect l="l" t="t" r="r" b="b"/>
            <a:pathLst>
              <a:path w="5336456" h="3555414" extrusionOk="0">
                <a:moveTo>
                  <a:pt x="0" y="0"/>
                </a:moveTo>
                <a:lnTo>
                  <a:pt x="5336456" y="0"/>
                </a:lnTo>
                <a:lnTo>
                  <a:pt x="5336456" y="3555414"/>
                </a:lnTo>
                <a:lnTo>
                  <a:pt x="0" y="35554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3728086" y="7726727"/>
            <a:ext cx="2699569" cy="1754720"/>
          </a:xfrm>
          <a:custGeom>
            <a:avLst/>
            <a:gdLst/>
            <a:ahLst/>
            <a:cxnLst/>
            <a:rect l="l" t="t" r="r" b="b"/>
            <a:pathLst>
              <a:path w="2699569" h="1754720" extrusionOk="0">
                <a:moveTo>
                  <a:pt x="0" y="0"/>
                </a:moveTo>
                <a:lnTo>
                  <a:pt x="2699569" y="0"/>
                </a:lnTo>
                <a:lnTo>
                  <a:pt x="2699569" y="1754720"/>
                </a:lnTo>
                <a:lnTo>
                  <a:pt x="0" y="1754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/>
          <p:nvPr/>
        </p:nvSpPr>
        <p:spPr>
          <a:xfrm>
            <a:off x="5807971" y="7880130"/>
            <a:ext cx="3486839" cy="2615129"/>
          </a:xfrm>
          <a:custGeom>
            <a:avLst/>
            <a:gdLst/>
            <a:ahLst/>
            <a:cxnLst/>
            <a:rect l="l" t="t" r="r" b="b"/>
            <a:pathLst>
              <a:path w="3486839" h="2615129" extrusionOk="0">
                <a:moveTo>
                  <a:pt x="0" y="0"/>
                </a:moveTo>
                <a:lnTo>
                  <a:pt x="3486839" y="0"/>
                </a:lnTo>
                <a:lnTo>
                  <a:pt x="3486839" y="2615129"/>
                </a:lnTo>
                <a:lnTo>
                  <a:pt x="0" y="26151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/>
          <p:nvPr/>
        </p:nvSpPr>
        <p:spPr>
          <a:xfrm rot="-279770">
            <a:off x="2556953" y="8826952"/>
            <a:ext cx="3098566" cy="1742944"/>
          </a:xfrm>
          <a:custGeom>
            <a:avLst/>
            <a:gdLst/>
            <a:ahLst/>
            <a:cxnLst/>
            <a:rect l="l" t="t" r="r" b="b"/>
            <a:pathLst>
              <a:path w="3098566" h="1742944" extrusionOk="0">
                <a:moveTo>
                  <a:pt x="0" y="0"/>
                </a:moveTo>
                <a:lnTo>
                  <a:pt x="3098566" y="0"/>
                </a:lnTo>
                <a:lnTo>
                  <a:pt x="3098566" y="1742943"/>
                </a:lnTo>
                <a:lnTo>
                  <a:pt x="0" y="17429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6"/>
          <p:cNvSpPr/>
          <p:nvPr/>
        </p:nvSpPr>
        <p:spPr>
          <a:xfrm rot="-565886">
            <a:off x="5461800" y="9293157"/>
            <a:ext cx="2608650" cy="1368736"/>
          </a:xfrm>
          <a:custGeom>
            <a:avLst/>
            <a:gdLst/>
            <a:ahLst/>
            <a:cxnLst/>
            <a:rect l="l" t="t" r="r" b="b"/>
            <a:pathLst>
              <a:path w="2608650" h="1368736" extrusionOk="0">
                <a:moveTo>
                  <a:pt x="0" y="0"/>
                </a:moveTo>
                <a:lnTo>
                  <a:pt x="2608650" y="0"/>
                </a:lnTo>
                <a:lnTo>
                  <a:pt x="2608650" y="1368736"/>
                </a:lnTo>
                <a:lnTo>
                  <a:pt x="0" y="13687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4649504" y="8697801"/>
            <a:ext cx="1798455" cy="1567291"/>
          </a:xfrm>
          <a:custGeom>
            <a:avLst/>
            <a:gdLst/>
            <a:ahLst/>
            <a:cxnLst/>
            <a:rect l="l" t="t" r="r" b="b"/>
            <a:pathLst>
              <a:path w="1798455" h="1567291" extrusionOk="0">
                <a:moveTo>
                  <a:pt x="0" y="0"/>
                </a:moveTo>
                <a:lnTo>
                  <a:pt x="1798455" y="0"/>
                </a:lnTo>
                <a:lnTo>
                  <a:pt x="1798455" y="1567292"/>
                </a:lnTo>
                <a:lnTo>
                  <a:pt x="0" y="15672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 flipH="1">
            <a:off x="7703548" y="7605568"/>
            <a:ext cx="1925257" cy="2889691"/>
          </a:xfrm>
          <a:custGeom>
            <a:avLst/>
            <a:gdLst/>
            <a:ahLst/>
            <a:cxnLst/>
            <a:rect l="l" t="t" r="r" b="b"/>
            <a:pathLst>
              <a:path w="1925257" h="2889691" extrusionOk="0">
                <a:moveTo>
                  <a:pt x="1925256" y="0"/>
                </a:moveTo>
                <a:lnTo>
                  <a:pt x="0" y="0"/>
                </a:lnTo>
                <a:lnTo>
                  <a:pt x="0" y="2889691"/>
                </a:lnTo>
                <a:lnTo>
                  <a:pt x="1925256" y="2889691"/>
                </a:lnTo>
                <a:lnTo>
                  <a:pt x="1925256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"/>
          <p:cNvSpPr/>
          <p:nvPr/>
        </p:nvSpPr>
        <p:spPr>
          <a:xfrm>
            <a:off x="11152804" y="7896797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 extrusionOk="0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43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"/>
          <p:cNvSpPr/>
          <p:nvPr/>
        </p:nvSpPr>
        <p:spPr>
          <a:xfrm>
            <a:off x="9144000" y="8074152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 extrusionOk="0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43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 txBox="1"/>
          <p:nvPr/>
        </p:nvSpPr>
        <p:spPr>
          <a:xfrm>
            <a:off x="6882792" y="1723692"/>
            <a:ext cx="10914611" cy="3385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99" b="1" u="none" strike="noStrike">
                <a:solidFill>
                  <a:srgbClr val="322412"/>
                </a:solidFill>
                <a:latin typeface="Playpen Sans"/>
                <a:ea typeface="Playpen Sans"/>
                <a:cs typeface="Playpen Sans"/>
                <a:sym typeface="Playpen Sans"/>
              </a:rPr>
              <a:t>O que é</a:t>
            </a:r>
            <a:endParaRPr/>
          </a:p>
          <a:p>
            <a:pPr marL="0" marR="0" lvl="0" indent="0" algn="ctr" rtl="0">
              <a:lnSpc>
                <a:spcPct val="1096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1">
                <a:solidFill>
                  <a:srgbClr val="322412"/>
                </a:solidFill>
                <a:latin typeface="Playpen Sans"/>
                <a:ea typeface="Playpen Sans"/>
                <a:cs typeface="Playpen Sans"/>
                <a:sym typeface="Playpen Sans"/>
              </a:rPr>
              <a:t>Coexistência?</a:t>
            </a:r>
            <a:endParaRPr sz="12000" b="1" u="none" strike="noStrike">
              <a:solidFill>
                <a:srgbClr val="322412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233" name="Google Shape;233;p6"/>
          <p:cNvSpPr txBox="1"/>
          <p:nvPr/>
        </p:nvSpPr>
        <p:spPr>
          <a:xfrm>
            <a:off x="8754820" y="5269730"/>
            <a:ext cx="7170553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>
                <a:solidFill>
                  <a:schemeClr val="dk1"/>
                </a:solidFill>
                <a:latin typeface="Playpen Sans"/>
                <a:ea typeface="Playpen Sans"/>
                <a:cs typeface="Playpen Sans"/>
                <a:sym typeface="Playpen Sans"/>
              </a:rPr>
              <a:t>Existir junto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"/>
          <p:cNvSpPr/>
          <p:nvPr/>
        </p:nvSpPr>
        <p:spPr>
          <a:xfrm>
            <a:off x="1905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7"/>
          <p:cNvSpPr txBox="1"/>
          <p:nvPr/>
        </p:nvSpPr>
        <p:spPr>
          <a:xfrm>
            <a:off x="1153337" y="2552700"/>
            <a:ext cx="16525875" cy="649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70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É um estado </a:t>
            </a:r>
            <a:r>
              <a:rPr lang="en-US" sz="6000" b="1">
                <a:solidFill>
                  <a:srgbClr val="E36C09"/>
                </a:solidFill>
                <a:latin typeface="Playpen Sans"/>
                <a:ea typeface="Playpen Sans"/>
                <a:cs typeface="Playpen Sans"/>
                <a:sym typeface="Playpen Sans"/>
              </a:rPr>
              <a:t>sustentável</a:t>
            </a:r>
            <a:r>
              <a:rPr lang="en-US" sz="6000" b="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</a:t>
            </a:r>
            <a:r>
              <a:rPr lang="en-US" sz="6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e</a:t>
            </a:r>
            <a:r>
              <a:rPr lang="en-US" sz="6000" b="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</a:t>
            </a:r>
            <a:r>
              <a:rPr lang="en-US" sz="6000" b="1">
                <a:solidFill>
                  <a:srgbClr val="E36C09"/>
                </a:solidFill>
                <a:latin typeface="Playpen Sans"/>
                <a:ea typeface="Playpen Sans"/>
                <a:cs typeface="Playpen Sans"/>
                <a:sym typeface="Playpen Sans"/>
              </a:rPr>
              <a:t>dinâmico</a:t>
            </a:r>
            <a:r>
              <a:rPr lang="en-US" sz="6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, onde pessoas e animais </a:t>
            </a:r>
            <a:r>
              <a:rPr lang="en-US" sz="6000" b="1">
                <a:solidFill>
                  <a:srgbClr val="E36C09"/>
                </a:solidFill>
                <a:latin typeface="Playpen Sans"/>
                <a:ea typeface="Playpen Sans"/>
                <a:cs typeface="Playpen Sans"/>
                <a:sym typeface="Playpen Sans"/>
              </a:rPr>
              <a:t>co-adaptam-se</a:t>
            </a:r>
            <a:r>
              <a:rPr lang="en-US" sz="6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para </a:t>
            </a:r>
            <a:r>
              <a:rPr lang="en-US" sz="6000" b="1">
                <a:solidFill>
                  <a:srgbClr val="E36C09"/>
                </a:solidFill>
                <a:latin typeface="Playpen Sans"/>
                <a:ea typeface="Playpen Sans"/>
                <a:cs typeface="Playpen Sans"/>
                <a:sym typeface="Playpen Sans"/>
              </a:rPr>
              <a:t>partilhar</a:t>
            </a:r>
            <a:r>
              <a:rPr lang="en-US" sz="6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paisagens e recursos, sem que </a:t>
            </a:r>
            <a:r>
              <a:rPr lang="en-US" sz="6000" b="1">
                <a:solidFill>
                  <a:srgbClr val="E36C09"/>
                </a:solidFill>
                <a:latin typeface="Playpen Sans"/>
                <a:ea typeface="Playpen Sans"/>
                <a:cs typeface="Playpen Sans"/>
                <a:sym typeface="Playpen Sans"/>
              </a:rPr>
              <a:t>impactos significativos </a:t>
            </a:r>
            <a:r>
              <a:rPr lang="en-US" sz="6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sejam gerados para os envolvidos.</a:t>
            </a:r>
            <a:endParaRPr/>
          </a:p>
        </p:txBody>
      </p:sp>
      <p:sp>
        <p:nvSpPr>
          <p:cNvPr id="240" name="Google Shape;240;p7"/>
          <p:cNvSpPr txBox="1"/>
          <p:nvPr/>
        </p:nvSpPr>
        <p:spPr>
          <a:xfrm>
            <a:off x="2971800" y="723900"/>
            <a:ext cx="12888950" cy="1554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500" b="1">
                <a:solidFill>
                  <a:srgbClr val="322412"/>
                </a:solidFill>
                <a:latin typeface="Playpen Sans"/>
                <a:ea typeface="Playpen Sans"/>
                <a:cs typeface="Playpen Sans"/>
                <a:sym typeface="Playpen Sans"/>
              </a:rPr>
              <a:t>Coexistência</a:t>
            </a:r>
            <a:endParaRPr sz="9500" b="1">
              <a:solidFill>
                <a:srgbClr val="322412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8"/>
          <p:cNvSpPr/>
          <p:nvPr/>
        </p:nvSpPr>
        <p:spPr>
          <a:xfrm>
            <a:off x="1905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8"/>
          <p:cNvSpPr txBox="1"/>
          <p:nvPr/>
        </p:nvSpPr>
        <p:spPr>
          <a:xfrm>
            <a:off x="1143000" y="2933700"/>
            <a:ext cx="15512512" cy="5416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Coexistência como caminho para a sustentabilidade das relações entre pessoas e fauna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9"/>
          <p:cNvSpPr/>
          <p:nvPr/>
        </p:nvSpPr>
        <p:spPr>
          <a:xfrm>
            <a:off x="0" y="2800751"/>
            <a:ext cx="18707331" cy="8207842"/>
          </a:xfrm>
          <a:custGeom>
            <a:avLst/>
            <a:gdLst/>
            <a:ahLst/>
            <a:cxnLst/>
            <a:rect l="l" t="t" r="r" b="b"/>
            <a:pathLst>
              <a:path w="18707331" h="8207842" extrusionOk="0">
                <a:moveTo>
                  <a:pt x="0" y="0"/>
                </a:moveTo>
                <a:lnTo>
                  <a:pt x="18707331" y="0"/>
                </a:lnTo>
                <a:lnTo>
                  <a:pt x="18707331" y="8207841"/>
                </a:lnTo>
                <a:lnTo>
                  <a:pt x="0" y="82078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9"/>
          <p:cNvSpPr/>
          <p:nvPr/>
        </p:nvSpPr>
        <p:spPr>
          <a:xfrm>
            <a:off x="-385482" y="2056051"/>
            <a:ext cx="3245440" cy="8536706"/>
          </a:xfrm>
          <a:custGeom>
            <a:avLst/>
            <a:gdLst/>
            <a:ahLst/>
            <a:cxnLst/>
            <a:rect l="l" t="t" r="r" b="b"/>
            <a:pathLst>
              <a:path w="3245440" h="8536706" extrusionOk="0">
                <a:moveTo>
                  <a:pt x="0" y="0"/>
                </a:moveTo>
                <a:lnTo>
                  <a:pt x="3245440" y="0"/>
                </a:lnTo>
                <a:lnTo>
                  <a:pt x="3245440" y="8536707"/>
                </a:lnTo>
                <a:lnTo>
                  <a:pt x="0" y="85367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r="-11371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9"/>
          <p:cNvSpPr/>
          <p:nvPr/>
        </p:nvSpPr>
        <p:spPr>
          <a:xfrm>
            <a:off x="-1022173" y="-286112"/>
            <a:ext cx="6936074" cy="8536706"/>
          </a:xfrm>
          <a:custGeom>
            <a:avLst/>
            <a:gdLst/>
            <a:ahLst/>
            <a:cxnLst/>
            <a:rect l="l" t="t" r="r" b="b"/>
            <a:pathLst>
              <a:path w="6936074" h="8536706" extrusionOk="0">
                <a:moveTo>
                  <a:pt x="0" y="0"/>
                </a:moveTo>
                <a:lnTo>
                  <a:pt x="6936074" y="0"/>
                </a:lnTo>
                <a:lnTo>
                  <a:pt x="6936074" y="8536706"/>
                </a:lnTo>
                <a:lnTo>
                  <a:pt x="0" y="85367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9"/>
          <p:cNvSpPr/>
          <p:nvPr/>
        </p:nvSpPr>
        <p:spPr>
          <a:xfrm>
            <a:off x="-752875" y="-434307"/>
            <a:ext cx="6936074" cy="8536706"/>
          </a:xfrm>
          <a:custGeom>
            <a:avLst/>
            <a:gdLst/>
            <a:ahLst/>
            <a:cxnLst/>
            <a:rect l="l" t="t" r="r" b="b"/>
            <a:pathLst>
              <a:path w="6936074" h="8536706" extrusionOk="0">
                <a:moveTo>
                  <a:pt x="0" y="0"/>
                </a:moveTo>
                <a:lnTo>
                  <a:pt x="6936073" y="0"/>
                </a:lnTo>
                <a:lnTo>
                  <a:pt x="6936073" y="8536706"/>
                </a:lnTo>
                <a:lnTo>
                  <a:pt x="0" y="85367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9"/>
          <p:cNvSpPr/>
          <p:nvPr/>
        </p:nvSpPr>
        <p:spPr>
          <a:xfrm>
            <a:off x="1370089" y="2056051"/>
            <a:ext cx="3479236" cy="8536706"/>
          </a:xfrm>
          <a:custGeom>
            <a:avLst/>
            <a:gdLst/>
            <a:ahLst/>
            <a:cxnLst/>
            <a:rect l="l" t="t" r="r" b="b"/>
            <a:pathLst>
              <a:path w="3479236" h="8536706" extrusionOk="0">
                <a:moveTo>
                  <a:pt x="0" y="0"/>
                </a:moveTo>
                <a:lnTo>
                  <a:pt x="3479236" y="0"/>
                </a:lnTo>
                <a:lnTo>
                  <a:pt x="3479236" y="8536707"/>
                </a:lnTo>
                <a:lnTo>
                  <a:pt x="0" y="85367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r="-9935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9"/>
          <p:cNvSpPr/>
          <p:nvPr/>
        </p:nvSpPr>
        <p:spPr>
          <a:xfrm flipH="1">
            <a:off x="3828849" y="2156250"/>
            <a:ext cx="3439765" cy="8536706"/>
          </a:xfrm>
          <a:custGeom>
            <a:avLst/>
            <a:gdLst/>
            <a:ahLst/>
            <a:cxnLst/>
            <a:rect l="l" t="t" r="r" b="b"/>
            <a:pathLst>
              <a:path w="3439765" h="8536706" extrusionOk="0">
                <a:moveTo>
                  <a:pt x="3439765" y="0"/>
                </a:moveTo>
                <a:lnTo>
                  <a:pt x="0" y="0"/>
                </a:lnTo>
                <a:lnTo>
                  <a:pt x="0" y="8536706"/>
                </a:lnTo>
                <a:lnTo>
                  <a:pt x="3439765" y="8536706"/>
                </a:lnTo>
                <a:lnTo>
                  <a:pt x="3439765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r="-10164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9"/>
          <p:cNvSpPr/>
          <p:nvPr/>
        </p:nvSpPr>
        <p:spPr>
          <a:xfrm>
            <a:off x="-157336" y="4638176"/>
            <a:ext cx="5061181" cy="3612418"/>
          </a:xfrm>
          <a:custGeom>
            <a:avLst/>
            <a:gdLst/>
            <a:ahLst/>
            <a:cxnLst/>
            <a:rect l="l" t="t" r="r" b="b"/>
            <a:pathLst>
              <a:path w="5061181" h="3612418" extrusionOk="0">
                <a:moveTo>
                  <a:pt x="0" y="0"/>
                </a:moveTo>
                <a:lnTo>
                  <a:pt x="5061181" y="0"/>
                </a:lnTo>
                <a:lnTo>
                  <a:pt x="5061181" y="3612418"/>
                </a:lnTo>
                <a:lnTo>
                  <a:pt x="0" y="36124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9"/>
          <p:cNvSpPr/>
          <p:nvPr/>
        </p:nvSpPr>
        <p:spPr>
          <a:xfrm>
            <a:off x="4920422" y="7880130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 extrusionOk="0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43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9"/>
          <p:cNvSpPr/>
          <p:nvPr/>
        </p:nvSpPr>
        <p:spPr>
          <a:xfrm flipH="1">
            <a:off x="5913901" y="7541789"/>
            <a:ext cx="2911307" cy="1939658"/>
          </a:xfrm>
          <a:custGeom>
            <a:avLst/>
            <a:gdLst/>
            <a:ahLst/>
            <a:cxnLst/>
            <a:rect l="l" t="t" r="r" b="b"/>
            <a:pathLst>
              <a:path w="2911307" h="1939658" extrusionOk="0">
                <a:moveTo>
                  <a:pt x="2911306" y="0"/>
                </a:moveTo>
                <a:lnTo>
                  <a:pt x="0" y="0"/>
                </a:lnTo>
                <a:lnTo>
                  <a:pt x="0" y="1939658"/>
                </a:lnTo>
                <a:lnTo>
                  <a:pt x="2911306" y="1939658"/>
                </a:lnTo>
                <a:lnTo>
                  <a:pt x="2911306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9"/>
          <p:cNvSpPr/>
          <p:nvPr/>
        </p:nvSpPr>
        <p:spPr>
          <a:xfrm>
            <a:off x="4382290" y="7081057"/>
            <a:ext cx="1043110" cy="799073"/>
          </a:xfrm>
          <a:custGeom>
            <a:avLst/>
            <a:gdLst/>
            <a:ahLst/>
            <a:cxnLst/>
            <a:rect l="l" t="t" r="r" b="b"/>
            <a:pathLst>
              <a:path w="1043110" h="799073" extrusionOk="0">
                <a:moveTo>
                  <a:pt x="0" y="0"/>
                </a:moveTo>
                <a:lnTo>
                  <a:pt x="1043110" y="0"/>
                </a:lnTo>
                <a:lnTo>
                  <a:pt x="1043110" y="799073"/>
                </a:lnTo>
                <a:lnTo>
                  <a:pt x="0" y="7990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9"/>
          <p:cNvSpPr/>
          <p:nvPr/>
        </p:nvSpPr>
        <p:spPr>
          <a:xfrm>
            <a:off x="-474827" y="2679156"/>
            <a:ext cx="1739618" cy="2606169"/>
          </a:xfrm>
          <a:custGeom>
            <a:avLst/>
            <a:gdLst/>
            <a:ahLst/>
            <a:cxnLst/>
            <a:rect l="l" t="t" r="r" b="b"/>
            <a:pathLst>
              <a:path w="1739618" h="2606169" extrusionOk="0">
                <a:moveTo>
                  <a:pt x="0" y="0"/>
                </a:moveTo>
                <a:lnTo>
                  <a:pt x="1739618" y="0"/>
                </a:lnTo>
                <a:lnTo>
                  <a:pt x="1739618" y="2606169"/>
                </a:lnTo>
                <a:lnTo>
                  <a:pt x="0" y="2606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9"/>
          <p:cNvSpPr/>
          <p:nvPr/>
        </p:nvSpPr>
        <p:spPr>
          <a:xfrm flipH="1">
            <a:off x="142603" y="5502915"/>
            <a:ext cx="1094635" cy="1642979"/>
          </a:xfrm>
          <a:custGeom>
            <a:avLst/>
            <a:gdLst/>
            <a:ahLst/>
            <a:cxnLst/>
            <a:rect l="l" t="t" r="r" b="b"/>
            <a:pathLst>
              <a:path w="1094635" h="1642979" extrusionOk="0">
                <a:moveTo>
                  <a:pt x="1094635" y="0"/>
                </a:moveTo>
                <a:lnTo>
                  <a:pt x="0" y="0"/>
                </a:lnTo>
                <a:lnTo>
                  <a:pt x="0" y="1642979"/>
                </a:lnTo>
                <a:lnTo>
                  <a:pt x="1094635" y="1642979"/>
                </a:lnTo>
                <a:lnTo>
                  <a:pt x="1094635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9"/>
          <p:cNvSpPr/>
          <p:nvPr/>
        </p:nvSpPr>
        <p:spPr>
          <a:xfrm rot="-86582">
            <a:off x="1151178" y="3576928"/>
            <a:ext cx="2680117" cy="1788503"/>
          </a:xfrm>
          <a:custGeom>
            <a:avLst/>
            <a:gdLst/>
            <a:ahLst/>
            <a:cxnLst/>
            <a:rect l="l" t="t" r="r" b="b"/>
            <a:pathLst>
              <a:path w="2680117" h="1788503" extrusionOk="0">
                <a:moveTo>
                  <a:pt x="0" y="0"/>
                </a:moveTo>
                <a:lnTo>
                  <a:pt x="2680117" y="0"/>
                </a:lnTo>
                <a:lnTo>
                  <a:pt x="2680117" y="1788503"/>
                </a:lnTo>
                <a:lnTo>
                  <a:pt x="0" y="1788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9"/>
          <p:cNvSpPr/>
          <p:nvPr/>
        </p:nvSpPr>
        <p:spPr>
          <a:xfrm>
            <a:off x="2027193" y="6185880"/>
            <a:ext cx="2526183" cy="3791644"/>
          </a:xfrm>
          <a:custGeom>
            <a:avLst/>
            <a:gdLst/>
            <a:ahLst/>
            <a:cxnLst/>
            <a:rect l="l" t="t" r="r" b="b"/>
            <a:pathLst>
              <a:path w="2526183" h="3791644" extrusionOk="0">
                <a:moveTo>
                  <a:pt x="0" y="0"/>
                </a:moveTo>
                <a:lnTo>
                  <a:pt x="2526183" y="0"/>
                </a:lnTo>
                <a:lnTo>
                  <a:pt x="2526183" y="3791645"/>
                </a:lnTo>
                <a:lnTo>
                  <a:pt x="0" y="379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9"/>
          <p:cNvSpPr/>
          <p:nvPr/>
        </p:nvSpPr>
        <p:spPr>
          <a:xfrm>
            <a:off x="-595589" y="6797857"/>
            <a:ext cx="1832827" cy="1615423"/>
          </a:xfrm>
          <a:custGeom>
            <a:avLst/>
            <a:gdLst/>
            <a:ahLst/>
            <a:cxnLst/>
            <a:rect l="l" t="t" r="r" b="b"/>
            <a:pathLst>
              <a:path w="1832827" h="1615423" extrusionOk="0">
                <a:moveTo>
                  <a:pt x="0" y="0"/>
                </a:moveTo>
                <a:lnTo>
                  <a:pt x="1832827" y="0"/>
                </a:lnTo>
                <a:lnTo>
                  <a:pt x="1832827" y="1615423"/>
                </a:lnTo>
                <a:lnTo>
                  <a:pt x="0" y="16154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r="-3167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9"/>
          <p:cNvSpPr/>
          <p:nvPr/>
        </p:nvSpPr>
        <p:spPr>
          <a:xfrm>
            <a:off x="-783080" y="7480593"/>
            <a:ext cx="5336456" cy="3555414"/>
          </a:xfrm>
          <a:custGeom>
            <a:avLst/>
            <a:gdLst/>
            <a:ahLst/>
            <a:cxnLst/>
            <a:rect l="l" t="t" r="r" b="b"/>
            <a:pathLst>
              <a:path w="5336456" h="3555414" extrusionOk="0">
                <a:moveTo>
                  <a:pt x="0" y="0"/>
                </a:moveTo>
                <a:lnTo>
                  <a:pt x="5336456" y="0"/>
                </a:lnTo>
                <a:lnTo>
                  <a:pt x="5336456" y="3555414"/>
                </a:lnTo>
                <a:lnTo>
                  <a:pt x="0" y="35554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3728086" y="7726727"/>
            <a:ext cx="2699569" cy="1754720"/>
          </a:xfrm>
          <a:custGeom>
            <a:avLst/>
            <a:gdLst/>
            <a:ahLst/>
            <a:cxnLst/>
            <a:rect l="l" t="t" r="r" b="b"/>
            <a:pathLst>
              <a:path w="2699569" h="1754720" extrusionOk="0">
                <a:moveTo>
                  <a:pt x="0" y="0"/>
                </a:moveTo>
                <a:lnTo>
                  <a:pt x="2699569" y="0"/>
                </a:lnTo>
                <a:lnTo>
                  <a:pt x="2699569" y="1754720"/>
                </a:lnTo>
                <a:lnTo>
                  <a:pt x="0" y="1754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9"/>
          <p:cNvSpPr/>
          <p:nvPr/>
        </p:nvSpPr>
        <p:spPr>
          <a:xfrm>
            <a:off x="5807971" y="7880130"/>
            <a:ext cx="3486839" cy="2615129"/>
          </a:xfrm>
          <a:custGeom>
            <a:avLst/>
            <a:gdLst/>
            <a:ahLst/>
            <a:cxnLst/>
            <a:rect l="l" t="t" r="r" b="b"/>
            <a:pathLst>
              <a:path w="3486839" h="2615129" extrusionOk="0">
                <a:moveTo>
                  <a:pt x="0" y="0"/>
                </a:moveTo>
                <a:lnTo>
                  <a:pt x="3486839" y="0"/>
                </a:lnTo>
                <a:lnTo>
                  <a:pt x="3486839" y="2615129"/>
                </a:lnTo>
                <a:lnTo>
                  <a:pt x="0" y="26151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9"/>
          <p:cNvSpPr/>
          <p:nvPr/>
        </p:nvSpPr>
        <p:spPr>
          <a:xfrm rot="-279770">
            <a:off x="2556953" y="8826952"/>
            <a:ext cx="3098566" cy="1742944"/>
          </a:xfrm>
          <a:custGeom>
            <a:avLst/>
            <a:gdLst/>
            <a:ahLst/>
            <a:cxnLst/>
            <a:rect l="l" t="t" r="r" b="b"/>
            <a:pathLst>
              <a:path w="3098566" h="1742944" extrusionOk="0">
                <a:moveTo>
                  <a:pt x="0" y="0"/>
                </a:moveTo>
                <a:lnTo>
                  <a:pt x="3098566" y="0"/>
                </a:lnTo>
                <a:lnTo>
                  <a:pt x="3098566" y="1742943"/>
                </a:lnTo>
                <a:lnTo>
                  <a:pt x="0" y="17429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9"/>
          <p:cNvSpPr/>
          <p:nvPr/>
        </p:nvSpPr>
        <p:spPr>
          <a:xfrm rot="-565886">
            <a:off x="5461800" y="9293157"/>
            <a:ext cx="2608650" cy="1368736"/>
          </a:xfrm>
          <a:custGeom>
            <a:avLst/>
            <a:gdLst/>
            <a:ahLst/>
            <a:cxnLst/>
            <a:rect l="l" t="t" r="r" b="b"/>
            <a:pathLst>
              <a:path w="2608650" h="1368736" extrusionOk="0">
                <a:moveTo>
                  <a:pt x="0" y="0"/>
                </a:moveTo>
                <a:lnTo>
                  <a:pt x="2608650" y="0"/>
                </a:lnTo>
                <a:lnTo>
                  <a:pt x="2608650" y="1368736"/>
                </a:lnTo>
                <a:lnTo>
                  <a:pt x="0" y="13687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9"/>
          <p:cNvSpPr/>
          <p:nvPr/>
        </p:nvSpPr>
        <p:spPr>
          <a:xfrm>
            <a:off x="4649504" y="8697801"/>
            <a:ext cx="1798455" cy="1567291"/>
          </a:xfrm>
          <a:custGeom>
            <a:avLst/>
            <a:gdLst/>
            <a:ahLst/>
            <a:cxnLst/>
            <a:rect l="l" t="t" r="r" b="b"/>
            <a:pathLst>
              <a:path w="1798455" h="1567291" extrusionOk="0">
                <a:moveTo>
                  <a:pt x="0" y="0"/>
                </a:moveTo>
                <a:lnTo>
                  <a:pt x="1798455" y="0"/>
                </a:lnTo>
                <a:lnTo>
                  <a:pt x="1798455" y="1567292"/>
                </a:lnTo>
                <a:lnTo>
                  <a:pt x="0" y="15672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9"/>
          <p:cNvSpPr/>
          <p:nvPr/>
        </p:nvSpPr>
        <p:spPr>
          <a:xfrm flipH="1">
            <a:off x="7703548" y="7605568"/>
            <a:ext cx="1925257" cy="2889691"/>
          </a:xfrm>
          <a:custGeom>
            <a:avLst/>
            <a:gdLst/>
            <a:ahLst/>
            <a:cxnLst/>
            <a:rect l="l" t="t" r="r" b="b"/>
            <a:pathLst>
              <a:path w="1925257" h="2889691" extrusionOk="0">
                <a:moveTo>
                  <a:pt x="1925256" y="0"/>
                </a:moveTo>
                <a:lnTo>
                  <a:pt x="0" y="0"/>
                </a:lnTo>
                <a:lnTo>
                  <a:pt x="0" y="2889691"/>
                </a:lnTo>
                <a:lnTo>
                  <a:pt x="1925256" y="2889691"/>
                </a:lnTo>
                <a:lnTo>
                  <a:pt x="1925256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9"/>
          <p:cNvSpPr/>
          <p:nvPr/>
        </p:nvSpPr>
        <p:spPr>
          <a:xfrm>
            <a:off x="11152804" y="7896797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 extrusionOk="0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43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9"/>
          <p:cNvSpPr/>
          <p:nvPr/>
        </p:nvSpPr>
        <p:spPr>
          <a:xfrm>
            <a:off x="9144000" y="8074152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 extrusionOk="0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43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9"/>
          <p:cNvSpPr txBox="1"/>
          <p:nvPr/>
        </p:nvSpPr>
        <p:spPr>
          <a:xfrm>
            <a:off x="6698723" y="1444101"/>
            <a:ext cx="10914611" cy="2898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7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322412"/>
                </a:solidFill>
                <a:latin typeface="Playpen Sans"/>
                <a:ea typeface="Playpen Sans"/>
                <a:cs typeface="Playpen Sans"/>
                <a:sym typeface="Playpen Sans"/>
              </a:rPr>
              <a:t>Coexistir é possível?</a:t>
            </a:r>
            <a:endParaRPr/>
          </a:p>
        </p:txBody>
      </p:sp>
      <p:sp>
        <p:nvSpPr>
          <p:cNvPr id="277" name="Google Shape;277;p9"/>
          <p:cNvSpPr txBox="1"/>
          <p:nvPr/>
        </p:nvSpPr>
        <p:spPr>
          <a:xfrm>
            <a:off x="11967103" y="5447479"/>
            <a:ext cx="5591064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Orientado à solução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(de problemas)</a:t>
            </a:r>
            <a:endParaRPr/>
          </a:p>
        </p:txBody>
      </p:sp>
      <p:sp>
        <p:nvSpPr>
          <p:cNvPr id="278" name="Google Shape;278;p9"/>
          <p:cNvSpPr txBox="1"/>
          <p:nvPr/>
        </p:nvSpPr>
        <p:spPr>
          <a:xfrm>
            <a:off x="7888725" y="5547075"/>
            <a:ext cx="3867894" cy="1100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762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Mudança</a:t>
            </a:r>
            <a:endParaRPr sz="5400" b="1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319</Words>
  <Application>Microsoft Office PowerPoint</Application>
  <PresentationFormat>Personalizar</PresentationFormat>
  <Paragraphs>77</Paragraphs>
  <Slides>24</Slides>
  <Notes>19</Notes>
  <HiddenSlides>3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Open Sans</vt:lpstr>
      <vt:lpstr>Playpen Sans</vt:lpstr>
      <vt:lpstr>Office Theme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- 17 interações: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Katia Ferraz</dc:creator>
  <cp:lastModifiedBy>Marisa do Prado Sa Durante</cp:lastModifiedBy>
  <cp:revision>6</cp:revision>
  <dcterms:created xsi:type="dcterms:W3CDTF">2006-08-16T00:00:00Z</dcterms:created>
  <dcterms:modified xsi:type="dcterms:W3CDTF">2025-11-28T18:14:29Z</dcterms:modified>
</cp:coreProperties>
</file>