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dos Reis" initials="DdR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7" autoAdjust="0"/>
  </p:normalViewPr>
  <p:slideViewPr>
    <p:cSldViewPr snapToGrid="0">
      <p:cViewPr>
        <p:scale>
          <a:sx n="117" d="100"/>
          <a:sy n="11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9T16:32:49.990" idx="1">
    <p:pos x="10" y="10"/>
    <p:text>A primeira contratação teve como principal objetivo possibilitar acesso a informação e melhorias de desempenho da plataforma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9T16:32:49.990" idx="1">
    <p:pos x="10" y="10"/>
    <p:text>A primeira contratação teve como principal objetivo possibilitar acesso a informação e melhorias de desempenho da plataforma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9T16:32:49.990" idx="1">
    <p:pos x="10" y="10"/>
    <p:text>A primeira contratação teve como principal objetivo possibilitar acesso a informação e melhorias de desempenho da plataforma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9T16:32:49.990" idx="1">
    <p:pos x="10" y="10"/>
    <p:text>A primeira contratação teve como principal objetivo possibilitar acesso a informação e melhorias de desempenho da plataforma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9T16:32:49.990" idx="1">
    <p:pos x="10" y="10"/>
    <p:text>A primeira contratação teve como principal objetivo possibilitar acesso a informação e melhorias de desempenho da plataforma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9T16:32:49.990" idx="1">
    <p:pos x="10" y="10"/>
    <p:text>A primeira contratação teve como principal objetivo possibilitar acesso a informação e melhorias de desempenho da plataforma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0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2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39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98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10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19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58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4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B4D2598-63D4-474A-A283-6D78893EC6A1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0191C21-0F95-4115-ACC5-FEFA4EE4D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1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"/>
            <a:ext cx="9158356" cy="79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2" y="188640"/>
            <a:ext cx="2043354" cy="5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164127" algn="l" defTabSz="844083" rtl="0" eaLnBrk="1" fontAlgn="base" latinLnBrk="0" hangingPunct="1">
        <a:spcBef>
          <a:spcPct val="0"/>
        </a:spcBef>
        <a:spcAft>
          <a:spcPct val="0"/>
        </a:spcAft>
        <a:buNone/>
        <a:defRPr lang="pt-BR" sz="2585" b="1" i="1" kern="1200" dirty="0" smtClean="0">
          <a:solidFill>
            <a:srgbClr val="0033CC"/>
          </a:solidFill>
          <a:latin typeface="Verdana" pitchFamily="34" charset="0"/>
          <a:ea typeface="+mn-ea"/>
          <a:cs typeface="+mn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3">
            <a:extLst>
              <a:ext uri="{FF2B5EF4-FFF2-40B4-BE49-F238E27FC236}">
                <a16:creationId xmlns="" xmlns:a16="http://schemas.microsoft.com/office/drawing/2014/main" id="{172531C5-B0EF-40C9-BDB8-4E3FD071E808}"/>
              </a:ext>
            </a:extLst>
          </p:cNvPr>
          <p:cNvSpPr/>
          <p:nvPr/>
        </p:nvSpPr>
        <p:spPr>
          <a:xfrm>
            <a:off x="1221691" y="2562531"/>
            <a:ext cx="6471592" cy="1008112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168397" y="2291318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4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algn="ctr">
              <a:spcBef>
                <a:spcPct val="0"/>
              </a:spcBef>
              <a:buNone/>
            </a:pPr>
            <a:r>
              <a:rPr lang="pt-BR" sz="4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</a:t>
            </a:r>
            <a:endParaRPr lang="pt-BR" altLang="pt-BR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7" y="1983942"/>
            <a:ext cx="2184412" cy="2184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1841" y="1136342"/>
            <a:ext cx="8637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projeto de coleta de </a:t>
            </a:r>
            <a:r>
              <a:rPr lang="pt-BR" dirty="0" err="1"/>
              <a:t>ortoimagens</a:t>
            </a:r>
            <a:r>
              <a:rPr lang="pt-BR" dirty="0"/>
              <a:t> e análise de detecção de mudanças territoriais teve início em </a:t>
            </a:r>
            <a:r>
              <a:rPr lang="pt-BR" dirty="0" smtClean="0"/>
              <a:t>2018 </a:t>
            </a:r>
            <a:r>
              <a:rPr lang="pt-BR" dirty="0"/>
              <a:t>e permanece ativo até o momento. Durante esse período, foram detectadas </a:t>
            </a:r>
            <a:r>
              <a:rPr lang="pt-BR" b="1" dirty="0"/>
              <a:t>51.428 mudanças</a:t>
            </a:r>
            <a:r>
              <a:rPr lang="pt-BR" dirty="0"/>
              <a:t> no território, destacando a eficiência no monitoramento e análise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Destaques do Projeto:</a:t>
            </a:r>
          </a:p>
          <a:p>
            <a:r>
              <a:rPr lang="pt-BR" b="1" dirty="0" smtClean="0"/>
              <a:t>Recebimento do primeiro relatório: </a:t>
            </a:r>
            <a:r>
              <a:rPr lang="pt-BR" dirty="0" smtClean="0"/>
              <a:t>Julho </a:t>
            </a:r>
            <a:r>
              <a:rPr lang="pt-BR" dirty="0"/>
              <a:t>de 2018</a:t>
            </a:r>
          </a:p>
          <a:p>
            <a:r>
              <a:rPr lang="pt-BR" b="1" dirty="0"/>
              <a:t>Escopo:</a:t>
            </a:r>
            <a:r>
              <a:rPr lang="pt-BR" dirty="0"/>
              <a:t> Coleta de </a:t>
            </a:r>
            <a:r>
              <a:rPr lang="pt-BR" dirty="0" err="1"/>
              <a:t>ortoimagens</a:t>
            </a:r>
            <a:r>
              <a:rPr lang="pt-BR" dirty="0"/>
              <a:t> e análise de detecção de mudanças</a:t>
            </a:r>
          </a:p>
          <a:p>
            <a:r>
              <a:rPr lang="pt-BR" b="1" dirty="0"/>
              <a:t>Total de mudanças detectadas:</a:t>
            </a:r>
            <a:r>
              <a:rPr lang="pt-BR" dirty="0"/>
              <a:t> 51.428</a:t>
            </a:r>
          </a:p>
          <a:p>
            <a:r>
              <a:rPr lang="pt-BR" b="1" dirty="0"/>
              <a:t>Vigência:</a:t>
            </a:r>
            <a:r>
              <a:rPr lang="pt-BR" dirty="0"/>
              <a:t> Em </a:t>
            </a:r>
            <a:r>
              <a:rPr lang="pt-BR" dirty="0" smtClean="0"/>
              <a:t>andamento</a:t>
            </a:r>
          </a:p>
          <a:p>
            <a:endParaRPr lang="pt-BR" dirty="0"/>
          </a:p>
          <a:p>
            <a:r>
              <a:rPr lang="pt-BR" dirty="0"/>
              <a:t>Esses dados proporcionam uma visão abrangente das transformações no território, auxiliando na gestão e no planejamento com base em informações precisas e atualizadas.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7" y="1643689"/>
            <a:ext cx="7201905" cy="46679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1047" y="1079863"/>
            <a:ext cx="4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Solo exposto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0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047" y="1079863"/>
            <a:ext cx="4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Solo exposto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1664375"/>
            <a:ext cx="7201905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047" y="1079863"/>
            <a:ext cx="4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Movimentação de terra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5" y="1616892"/>
            <a:ext cx="7268589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047" y="1079863"/>
            <a:ext cx="4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Movimentação de terra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1612126"/>
            <a:ext cx="7211431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047" y="1079863"/>
            <a:ext cx="4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Nova edificação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0" y="1584364"/>
            <a:ext cx="7163800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047" y="1079863"/>
            <a:ext cx="4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Nova edificação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9" y="1650904"/>
            <a:ext cx="7135221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SJ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SJC" id="{B4ECAA38-0F86-41AB-BD9A-D052926DE4D1}" vid="{4D2DAFA9-77D8-45B1-941E-F1835E7930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TemaSJC</Template>
  <TotalTime>842</TotalTime>
  <Words>117</Words>
  <Application>Microsoft Office PowerPoint</Application>
  <PresentationFormat>Apresentação na tela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TemaSJC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ADM-W11-2022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dos Reis</dc:creator>
  <cp:lastModifiedBy>Marisa do Prado Sa Durante</cp:lastModifiedBy>
  <cp:revision>29</cp:revision>
  <dcterms:created xsi:type="dcterms:W3CDTF">2024-04-04T18:53:51Z</dcterms:created>
  <dcterms:modified xsi:type="dcterms:W3CDTF">2024-11-12T18:08:30Z</dcterms:modified>
</cp:coreProperties>
</file>