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63" r:id="rId4"/>
    <p:sldId id="293" r:id="rId5"/>
    <p:sldId id="300" r:id="rId6"/>
    <p:sldId id="301" r:id="rId7"/>
    <p:sldId id="298" r:id="rId8"/>
    <p:sldId id="292" r:id="rId9"/>
    <p:sldId id="294" r:id="rId10"/>
    <p:sldId id="295" r:id="rId11"/>
    <p:sldId id="299" r:id="rId12"/>
    <p:sldId id="296" r:id="rId13"/>
  </p:sldIdLst>
  <p:sldSz cx="18288000" cy="10287000"/>
  <p:notesSz cx="6858000" cy="9144000"/>
  <p:embeddedFontLst>
    <p:embeddedFont>
      <p:font typeface="Tahoma" panose="020B0604030504040204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Berlin Sans FB Demi" panose="020E0802020502020306" pitchFamily="34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5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8" d="100"/>
          <a:sy n="78" d="100"/>
        </p:scale>
        <p:origin x="-29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752600" y="3619500"/>
            <a:ext cx="15849599" cy="359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Aprovação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recurso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para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o</a:t>
            </a:r>
          </a:p>
          <a:p>
            <a:pPr algn="ctr">
              <a:lnSpc>
                <a:spcPts val="5597"/>
              </a:lnSpc>
            </a:pP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4º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Termo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Aditivo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do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Contrato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Avaliação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Fitossanitária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e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Cadastramento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árvores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</a:p>
          <a:p>
            <a:pPr algn="ctr">
              <a:lnSpc>
                <a:spcPts val="5597"/>
              </a:lnSpc>
            </a:pP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em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áreas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públicas</a:t>
            </a:r>
            <a:endParaRPr lang="en-US" sz="6000" dirty="0" smtClean="0">
              <a:solidFill>
                <a:schemeClr val="accent3">
                  <a:lumMod val="50000"/>
                </a:schemeClr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  <a:p>
            <a:pPr algn="ctr">
              <a:lnSpc>
                <a:spcPts val="5597"/>
              </a:lnSpc>
            </a:pP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Contrato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174/2021 –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Empresa</a:t>
            </a:r>
            <a:r>
              <a:rPr lang="en-US" sz="6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Progaia</a:t>
            </a:r>
            <a:endParaRPr lang="en-US" sz="6000" dirty="0">
              <a:solidFill>
                <a:schemeClr val="accent3">
                  <a:lumMod val="50000"/>
                </a:schemeClr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533400" y="7497901"/>
            <a:ext cx="11172597" cy="15004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3"/>
              </a:lnSpc>
            </a:pPr>
            <a:r>
              <a:rPr lang="en-US" sz="2788" b="1" dirty="0" err="1" smtClean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Divisão</a:t>
            </a:r>
            <a:r>
              <a:rPr lang="en-US" sz="2788" b="1" dirty="0" smtClean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de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Parques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e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Áreas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Verdes</a:t>
            </a:r>
          </a:p>
          <a:p>
            <a:pPr algn="l">
              <a:lnSpc>
                <a:spcPts val="3903"/>
              </a:lnSpc>
            </a:pP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Departamento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de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Gestão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Ambiental</a:t>
            </a:r>
            <a:endParaRPr lang="en-US" sz="2788" b="1" dirty="0">
              <a:solidFill>
                <a:schemeClr val="accent3">
                  <a:lumMod val="50000"/>
                </a:schemeClr>
              </a:solidFill>
              <a:latin typeface="The Youngest Serif"/>
              <a:ea typeface="The Youngest Serif"/>
              <a:cs typeface="The Youngest Serif"/>
              <a:sym typeface="The Youngest Serif"/>
            </a:endParaRPr>
          </a:p>
          <a:p>
            <a:pPr algn="l">
              <a:lnSpc>
                <a:spcPts val="3903"/>
              </a:lnSpc>
              <a:spcBef>
                <a:spcPct val="0"/>
              </a:spcBef>
            </a:pP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Secretaria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de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Urbanismo</a:t>
            </a:r>
            <a:r>
              <a:rPr lang="en-US" sz="2788" b="1" dirty="0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 e </a:t>
            </a:r>
            <a:r>
              <a:rPr lang="en-US" sz="2788" b="1" dirty="0" err="1">
                <a:solidFill>
                  <a:schemeClr val="accent3">
                    <a:lumMod val="50000"/>
                  </a:schemeClr>
                </a:solidFill>
                <a:latin typeface="The Youngest Serif"/>
                <a:ea typeface="The Youngest Serif"/>
                <a:cs typeface="The Youngest Serif"/>
                <a:sym typeface="The Youngest Serif"/>
              </a:rPr>
              <a:t>Sustentabilidade</a:t>
            </a:r>
            <a:endParaRPr lang="en-US" sz="2788" b="1" dirty="0">
              <a:solidFill>
                <a:schemeClr val="accent3">
                  <a:lumMod val="50000"/>
                </a:schemeClr>
              </a:solidFill>
              <a:latin typeface="The Youngest Serif"/>
              <a:ea typeface="The Youngest Serif"/>
              <a:cs typeface="The Youngest Serif"/>
              <a:sym typeface="The Youngest Serif"/>
            </a:endParaRPr>
          </a:p>
        </p:txBody>
      </p:sp>
      <p:pic>
        <p:nvPicPr>
          <p:cNvPr id="11" name="Google Shape;278;g2dfe455c488_0_0" descr="C:\Users\Ana Celina\Documents\2023_AC\ARBORIZA SJC\00 Arboriza - Progaia\COM Arboriza\Logos\Logos Arboriza\arboriz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4800" y="190500"/>
            <a:ext cx="2590800" cy="3200400"/>
          </a:xfrm>
          <a:prstGeom prst="rect">
            <a:avLst/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3" name="TextBox 4"/>
          <p:cNvSpPr txBox="1"/>
          <p:nvPr/>
        </p:nvSpPr>
        <p:spPr>
          <a:xfrm>
            <a:off x="1935605" y="1013684"/>
            <a:ext cx="10398449" cy="70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6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Sobre</a:t>
            </a:r>
            <a:r>
              <a:rPr lang="en-US" sz="66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o </a:t>
            </a:r>
            <a:r>
              <a:rPr lang="en-US" sz="66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Fórum</a:t>
            </a:r>
            <a:endParaRPr lang="en-US" sz="6600" dirty="0">
              <a:solidFill>
                <a:srgbClr val="3F8550"/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1935605" y="2247900"/>
            <a:ext cx="14424286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/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O </a:t>
            </a:r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Fórum Latino-americano e Caribenho de Florestas Urbanas </a:t>
            </a:r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se caracterizará como uma ampla reunião técnica que agregará representantes de governos, instituições acadêmicas, </a:t>
            </a:r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especialistas </a:t>
            </a:r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de instituições e de redes florestais, dentre outros profissionais e pessoas que se dedicam ao planejamento e gestão de florestas urbanas. </a:t>
            </a:r>
            <a:endParaRPr lang="pt-BR" sz="36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algn="just" fontAlgn="base"/>
            <a:endParaRPr lang="pt-BR" sz="3600" dirty="0">
              <a:solidFill>
                <a:schemeClr val="accent3">
                  <a:lumMod val="50000"/>
                </a:schemeClr>
              </a:solidFill>
            </a:endParaRPr>
          </a:p>
          <a:p>
            <a:pPr algn="just" fontAlgn="base"/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O evento está </a:t>
            </a:r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sendo desenvolvido pela Organização das Nações Unidas para Alimentação e Agricultura (FAO-ONU), em conjunto com instituições brasileiras, como a Sociedade Brasileira de Arborização Urbana (SBAU), a Prefeitura Municipal de São José dos Campos, </a:t>
            </a:r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USP, UFSCAR, UNIVAP além </a:t>
            </a:r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de </a:t>
            </a:r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patrocinadores </a:t>
            </a:r>
            <a:r>
              <a:rPr lang="pt-BR" sz="3600" dirty="0">
                <a:solidFill>
                  <a:schemeClr val="accent3">
                    <a:lumMod val="50000"/>
                  </a:schemeClr>
                </a:solidFill>
              </a:rPr>
              <a:t>e apoiadores</a:t>
            </a:r>
            <a:r>
              <a:rPr lang="pt-BR" sz="36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</a:p>
          <a:p>
            <a:pPr algn="just" fontAlgn="base"/>
            <a:endParaRPr lang="pt-BR" sz="3600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4116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843" y="1638300"/>
            <a:ext cx="12801600" cy="3956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4"/>
          <p:cNvSpPr txBox="1"/>
          <p:nvPr/>
        </p:nvSpPr>
        <p:spPr>
          <a:xfrm>
            <a:off x="304800" y="495300"/>
            <a:ext cx="10398449" cy="7044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66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Fóruns</a:t>
            </a:r>
            <a:r>
              <a:rPr lang="en-US" sz="66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6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anteriores</a:t>
            </a:r>
            <a:endParaRPr lang="en-US" sz="6600" dirty="0">
              <a:solidFill>
                <a:srgbClr val="3F8550"/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 r="20037"/>
          <a:stretch/>
        </p:blipFill>
        <p:spPr bwMode="auto">
          <a:xfrm>
            <a:off x="12268200" y="5898766"/>
            <a:ext cx="5746541" cy="337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9"/>
          <a:stretch/>
        </p:blipFill>
        <p:spPr bwMode="auto">
          <a:xfrm>
            <a:off x="5926247" y="5898766"/>
            <a:ext cx="6220783" cy="337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898766"/>
            <a:ext cx="5486400" cy="3377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03458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4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38200" y="901560"/>
            <a:ext cx="10398449" cy="74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8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Recurso</a:t>
            </a:r>
            <a:r>
              <a:rPr lang="en-US" sz="8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8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Financeiro</a:t>
            </a:r>
            <a:r>
              <a:rPr lang="en-US" sz="8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:</a:t>
            </a:r>
            <a:endParaRPr lang="en-US" sz="7200" dirty="0" smtClean="0">
              <a:solidFill>
                <a:srgbClr val="3F8550"/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843197" y="3415259"/>
            <a:ext cx="15960169" cy="7001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59"/>
              </a:lnSpc>
            </a:pP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R$ 200.000,00 (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duzentos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mil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reais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)</a:t>
            </a:r>
          </a:p>
          <a:p>
            <a:pPr>
              <a:lnSpc>
                <a:spcPts val="4159"/>
              </a:lnSpc>
            </a:pPr>
            <a:endParaRPr lang="en-US" sz="4800" b="1" dirty="0">
              <a:solidFill>
                <a:srgbClr val="3F855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4159"/>
              </a:lnSpc>
            </a:pP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Para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utilização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despesas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com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hospedagem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transporte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alimentação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dos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palestrantes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autoridades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ambientais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vindos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diversos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países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just">
              <a:lnSpc>
                <a:spcPts val="4159"/>
              </a:lnSpc>
            </a:pPr>
            <a:endParaRPr lang="en-US" sz="4800" b="1" dirty="0">
              <a:solidFill>
                <a:srgbClr val="3F8550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just">
              <a:lnSpc>
                <a:spcPts val="4159"/>
              </a:lnSpc>
            </a:pP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final do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Fórum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pretende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-se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firmar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novos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acordos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cooperação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convênios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alinhamento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Projetos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 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ações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relativas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impactos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mudanças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climáticas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implementação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cursos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educação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ambiental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manejo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das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Florestas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Urbanas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celebração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da “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Carta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São José”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que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será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veiculada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entre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países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envolvidos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nos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eventos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4800" b="1" dirty="0" err="1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Sustentabilidade</a:t>
            </a:r>
            <a:r>
              <a:rPr lang="en-US" sz="4800" b="1" dirty="0" smtClean="0">
                <a:solidFill>
                  <a:srgbClr val="3F8550"/>
                </a:solidFill>
                <a:latin typeface="Open Sauce"/>
                <a:ea typeface="Open Sauce"/>
                <a:cs typeface="Open Sauce"/>
                <a:sym typeface="Open Sauce"/>
              </a:rPr>
              <a:t> da ONU</a:t>
            </a:r>
            <a:endParaRPr lang="en-US" sz="4800" b="1" dirty="0">
              <a:solidFill>
                <a:srgbClr val="3F8550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1367186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366810" y="679450"/>
            <a:ext cx="6260294" cy="8992490"/>
          </a:xfrm>
          <a:custGeom>
            <a:avLst/>
            <a:gdLst/>
            <a:ahLst/>
            <a:cxnLst/>
            <a:rect l="l" t="t" r="r" b="b"/>
            <a:pathLst>
              <a:path w="6260294" h="8992490">
                <a:moveTo>
                  <a:pt x="0" y="0"/>
                </a:moveTo>
                <a:lnTo>
                  <a:pt x="6260293" y="0"/>
                </a:lnTo>
                <a:lnTo>
                  <a:pt x="6260293" y="8992490"/>
                </a:lnTo>
                <a:lnTo>
                  <a:pt x="0" y="899249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28701" y="5753100"/>
            <a:ext cx="2933700" cy="3688678"/>
          </a:xfrm>
          <a:custGeom>
            <a:avLst/>
            <a:gdLst/>
            <a:ahLst/>
            <a:cxnLst/>
            <a:rect l="l" t="t" r="r" b="b"/>
            <a:pathLst>
              <a:path w="3520027" h="4631615">
                <a:moveTo>
                  <a:pt x="0" y="0"/>
                </a:moveTo>
                <a:lnTo>
                  <a:pt x="3520027" y="0"/>
                </a:lnTo>
                <a:lnTo>
                  <a:pt x="3520027" y="4631615"/>
                </a:lnTo>
                <a:lnTo>
                  <a:pt x="0" y="46316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57200" y="679450"/>
            <a:ext cx="10398449" cy="207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48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Cadastramento</a:t>
            </a: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48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Arbóreo</a:t>
            </a: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(</a:t>
            </a:r>
            <a:r>
              <a:rPr lang="en-US" sz="48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Inventário</a:t>
            </a: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)</a:t>
            </a:r>
          </a:p>
          <a:p>
            <a:pPr algn="ctr">
              <a:lnSpc>
                <a:spcPts val="5397"/>
              </a:lnSpc>
            </a:pPr>
            <a:r>
              <a:rPr lang="en-US" sz="48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ABNT 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16246:3</a:t>
            </a:r>
          </a:p>
          <a:p>
            <a:pPr marL="0" lvl="0" indent="0" algn="ctr">
              <a:lnSpc>
                <a:spcPts val="5397"/>
              </a:lnSpc>
            </a:pP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Análise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4800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Nível</a:t>
            </a: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2173574" y="3390900"/>
            <a:ext cx="15960169" cy="1553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Análise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visual de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cada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árvore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grupo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árvores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algn="ctr">
              <a:lnSpc>
                <a:spcPts val="4159"/>
              </a:lnSpc>
            </a:pP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Sem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utilização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equipamentos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algn="ctr">
              <a:lnSpc>
                <a:spcPts val="4159"/>
              </a:lnSpc>
            </a:pP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Caminhando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por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veículos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patrulha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9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aérea</a:t>
            </a:r>
            <a:r>
              <a:rPr lang="en-US" sz="29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-304804" y="5427614"/>
            <a:ext cx="15960169" cy="4339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endParaRPr lang="en-US" sz="3200" dirty="0" smtClean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Número</a:t>
            </a:r>
            <a:r>
              <a:rPr lang="en-US" sz="32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32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árvores</a:t>
            </a:r>
            <a:r>
              <a:rPr lang="en-US" sz="32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estimado</a:t>
            </a:r>
            <a:endParaRPr lang="en-US" sz="3200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ct val="150000"/>
              </a:lnSpc>
            </a:pPr>
            <a:r>
              <a:rPr lang="en-US" sz="32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pelo</a:t>
            </a:r>
            <a:r>
              <a:rPr lang="en-US" sz="32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PMAU de 2016: </a:t>
            </a:r>
            <a:r>
              <a:rPr lang="en-US" sz="3200" b="1" u="sng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80.000</a:t>
            </a:r>
          </a:p>
          <a:p>
            <a:pPr algn="ctr">
              <a:lnSpc>
                <a:spcPct val="150000"/>
              </a:lnSpc>
            </a:pPr>
            <a:r>
              <a:rPr lang="en-US" sz="3200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Árvores</a:t>
            </a:r>
            <a:r>
              <a:rPr lang="en-US" sz="3200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3200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cadastradas</a:t>
            </a:r>
            <a:r>
              <a:rPr lang="en-US" sz="3200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pt-BR" sz="3200" b="1" u="sng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</a:rPr>
              <a:t>68.491</a:t>
            </a:r>
            <a:r>
              <a:rPr lang="pt-BR" sz="3600" b="1" dirty="0" smtClean="0"/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(De </a:t>
            </a:r>
            <a:r>
              <a:rPr lang="en-US" sz="2800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Fev</a:t>
            </a:r>
            <a:r>
              <a:rPr lang="en-US" sz="2800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/2020 </a:t>
            </a:r>
            <a:r>
              <a:rPr lang="en-US" sz="2800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até</a:t>
            </a:r>
            <a:r>
              <a:rPr lang="en-US" sz="2800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31/10/24)</a:t>
            </a:r>
          </a:p>
          <a:p>
            <a:pPr algn="ctr">
              <a:lnSpc>
                <a:spcPct val="150000"/>
              </a:lnSpc>
            </a:pPr>
            <a:endParaRPr lang="en-US" sz="2800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F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91400" y="908050"/>
            <a:ext cx="3230635" cy="4692650"/>
          </a:xfrm>
          <a:custGeom>
            <a:avLst/>
            <a:gdLst/>
            <a:ahLst/>
            <a:cxnLst/>
            <a:rect l="l" t="t" r="r" b="b"/>
            <a:pathLst>
              <a:path w="3624002" h="5840542">
                <a:moveTo>
                  <a:pt x="0" y="0"/>
                </a:moveTo>
                <a:lnTo>
                  <a:pt x="3624002" y="0"/>
                </a:lnTo>
                <a:lnTo>
                  <a:pt x="3624002" y="5840542"/>
                </a:lnTo>
                <a:lnTo>
                  <a:pt x="0" y="58405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1546689" y="1028700"/>
            <a:ext cx="10398449" cy="14110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ABNT 16246:3</a:t>
            </a:r>
          </a:p>
          <a:p>
            <a:pPr marL="0" lvl="0" indent="0" algn="ctr">
              <a:lnSpc>
                <a:spcPts val="5397"/>
              </a:lnSpc>
            </a:pPr>
            <a:r>
              <a:rPr lang="en-US" sz="6600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Análise</a:t>
            </a: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600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Nível</a:t>
            </a:r>
            <a:r>
              <a:rPr lang="en-US" sz="6600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II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1219200" y="2947295"/>
            <a:ext cx="9681825" cy="21023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9"/>
              </a:lnSpc>
            </a:pP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Análise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externa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(360º) - Copa,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caule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raízes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;</a:t>
            </a:r>
          </a:p>
          <a:p>
            <a:pPr algn="ctr">
              <a:lnSpc>
                <a:spcPts val="4159"/>
              </a:lnSpc>
            </a:pP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Uso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ferramentas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manuais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trena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sovelas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</a:p>
          <a:p>
            <a:pPr algn="ctr">
              <a:lnSpc>
                <a:spcPts val="4159"/>
              </a:lnSpc>
            </a:pP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martelo</a:t>
            </a:r>
            <a:r>
              <a:rPr lang="en-US" sz="2400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de </a:t>
            </a:r>
            <a:r>
              <a:rPr lang="en-US" sz="2400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borracha</a:t>
            </a:r>
            <a:endParaRPr lang="en-US" sz="2400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4159"/>
              </a:lnSpc>
            </a:pPr>
            <a:endParaRPr lang="en-US" sz="2400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295399" y="6515100"/>
            <a:ext cx="15960169" cy="24365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19"/>
              </a:lnSpc>
            </a:pPr>
            <a:r>
              <a:rPr lang="en-US" sz="2871" b="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Como é </a:t>
            </a:r>
            <a:r>
              <a:rPr lang="en-US" sz="2871" b="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feito</a:t>
            </a:r>
            <a:r>
              <a:rPr lang="en-US" sz="2871" b="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b="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871" b="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SJC?</a:t>
            </a:r>
          </a:p>
          <a:p>
            <a:pPr algn="ctr">
              <a:lnSpc>
                <a:spcPts val="4019"/>
              </a:lnSpc>
            </a:pP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Através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da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análise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fitossanitária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feita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por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técnicos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da </a:t>
            </a:r>
            <a:r>
              <a:rPr lang="en-US" sz="287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Prefeitura</a:t>
            </a:r>
            <a:r>
              <a:rPr lang="en-US" sz="28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8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terceirizados</a:t>
            </a:r>
            <a:r>
              <a:rPr lang="en-US" sz="28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endParaRPr lang="en-US" sz="2871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4019"/>
              </a:lnSpc>
            </a:pP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que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podem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ser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somente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Biólogos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,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Engenheiros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Agrônomos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ou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Florestais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.</a:t>
            </a:r>
          </a:p>
          <a:p>
            <a:pPr algn="ctr">
              <a:lnSpc>
                <a:spcPts val="4019"/>
              </a:lnSpc>
            </a:pPr>
            <a:r>
              <a:rPr lang="en-US" sz="287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Número</a:t>
            </a:r>
            <a:r>
              <a:rPr lang="en-US" sz="28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de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laudos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no </a:t>
            </a:r>
            <a:r>
              <a:rPr lang="en-US" sz="28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sistema</a:t>
            </a:r>
            <a:r>
              <a:rPr lang="en-US" sz="28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: </a:t>
            </a:r>
            <a:r>
              <a:rPr lang="en-US" sz="28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17.330 </a:t>
            </a:r>
            <a:endParaRPr lang="en-US" sz="2871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  <a:p>
            <a:pPr algn="ctr">
              <a:lnSpc>
                <a:spcPts val="3039"/>
              </a:lnSpc>
            </a:pPr>
            <a:r>
              <a:rPr lang="en-US" sz="21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(Dados </a:t>
            </a:r>
            <a:r>
              <a:rPr lang="en-US" sz="21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coletados</a:t>
            </a:r>
            <a:r>
              <a:rPr lang="en-US" sz="21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71" dirty="0" err="1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em</a:t>
            </a:r>
            <a:r>
              <a:rPr lang="en-US" sz="21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217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31/10/24</a:t>
            </a:r>
            <a:r>
              <a:rPr lang="en-US" sz="2171" dirty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)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889936"/>
            <a:ext cx="3258573" cy="471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8" r="10349"/>
          <a:stretch/>
        </p:blipFill>
        <p:spPr bwMode="auto">
          <a:xfrm>
            <a:off x="14401800" y="856834"/>
            <a:ext cx="3258573" cy="4728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2" name="TextBox 4"/>
          <p:cNvSpPr txBox="1"/>
          <p:nvPr/>
        </p:nvSpPr>
        <p:spPr>
          <a:xfrm>
            <a:off x="827273" y="329505"/>
            <a:ext cx="16708491" cy="13849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97"/>
              </a:lnSpc>
            </a:pP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Emissão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laudos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no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Sistema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Árvore</a:t>
            </a:r>
            <a:endParaRPr lang="en-US" sz="4400" dirty="0" smtClean="0">
              <a:solidFill>
                <a:schemeClr val="accent3">
                  <a:lumMod val="50000"/>
                </a:schemeClr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  <a:p>
            <a:pPr algn="ctr">
              <a:lnSpc>
                <a:spcPts val="5397"/>
              </a:lnSpc>
            </a:pP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Disponível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para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acesso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dos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munícipes</a:t>
            </a:r>
            <a:r>
              <a:rPr lang="en-US" sz="44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no Portal </a:t>
            </a:r>
            <a:r>
              <a:rPr lang="en-US" sz="44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Árvores</a:t>
            </a:r>
            <a:endParaRPr lang="en-US" sz="4000" dirty="0" smtClean="0">
              <a:solidFill>
                <a:schemeClr val="accent3">
                  <a:lumMod val="50000"/>
                </a:schemeClr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52700"/>
            <a:ext cx="4782796" cy="6748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196" y="2400229"/>
            <a:ext cx="4876800" cy="6901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3412459"/>
            <a:ext cx="7183491" cy="487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87295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grpSp>
        <p:nvGrpSpPr>
          <p:cNvPr id="7" name="Google Shape;1038;p46"/>
          <p:cNvGrpSpPr/>
          <p:nvPr/>
        </p:nvGrpSpPr>
        <p:grpSpPr>
          <a:xfrm>
            <a:off x="1796518" y="1714500"/>
            <a:ext cx="14662682" cy="8077200"/>
            <a:chOff x="848359" y="1226820"/>
            <a:chExt cx="10612120" cy="5184140"/>
          </a:xfrm>
        </p:grpSpPr>
        <p:pic>
          <p:nvPicPr>
            <p:cNvPr id="8" name="Google Shape;1040;p4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005839" y="1361439"/>
              <a:ext cx="10454640" cy="49149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Google Shape;1041;p46"/>
            <p:cNvSpPr/>
            <p:nvPr/>
          </p:nvSpPr>
          <p:spPr>
            <a:xfrm>
              <a:off x="848359" y="1226820"/>
              <a:ext cx="8879840" cy="5184140"/>
            </a:xfrm>
            <a:custGeom>
              <a:avLst/>
              <a:gdLst/>
              <a:ahLst/>
              <a:cxnLst/>
              <a:rect l="l" t="t" r="r" b="b"/>
              <a:pathLst>
                <a:path w="8879840" h="5184140" extrusionOk="0">
                  <a:moveTo>
                    <a:pt x="6891020" y="2592069"/>
                  </a:moveTo>
                  <a:lnTo>
                    <a:pt x="6892237" y="2545863"/>
                  </a:lnTo>
                  <a:lnTo>
                    <a:pt x="6895850" y="2500243"/>
                  </a:lnTo>
                  <a:lnTo>
                    <a:pt x="6901803" y="2455262"/>
                  </a:lnTo>
                  <a:lnTo>
                    <a:pt x="6910037" y="2410973"/>
                  </a:lnTo>
                  <a:lnTo>
                    <a:pt x="6920498" y="2367430"/>
                  </a:lnTo>
                  <a:lnTo>
                    <a:pt x="6933126" y="2324685"/>
                  </a:lnTo>
                  <a:lnTo>
                    <a:pt x="6947865" y="2282791"/>
                  </a:lnTo>
                  <a:lnTo>
                    <a:pt x="6964659" y="2241803"/>
                  </a:lnTo>
                  <a:lnTo>
                    <a:pt x="6983451" y="2201771"/>
                  </a:lnTo>
                  <a:lnTo>
                    <a:pt x="7004182" y="2162751"/>
                  </a:lnTo>
                  <a:lnTo>
                    <a:pt x="7026797" y="2124794"/>
                  </a:lnTo>
                  <a:lnTo>
                    <a:pt x="7051238" y="2087954"/>
                  </a:lnTo>
                  <a:lnTo>
                    <a:pt x="7077448" y="2052284"/>
                  </a:lnTo>
                  <a:lnTo>
                    <a:pt x="7105370" y="2017837"/>
                  </a:lnTo>
                  <a:lnTo>
                    <a:pt x="7134948" y="1984665"/>
                  </a:lnTo>
                  <a:lnTo>
                    <a:pt x="7166124" y="1952823"/>
                  </a:lnTo>
                  <a:lnTo>
                    <a:pt x="7198842" y="1922362"/>
                  </a:lnTo>
                  <a:lnTo>
                    <a:pt x="7233044" y="1893337"/>
                  </a:lnTo>
                  <a:lnTo>
                    <a:pt x="7268673" y="1865799"/>
                  </a:lnTo>
                  <a:lnTo>
                    <a:pt x="7305672" y="1839803"/>
                  </a:lnTo>
                  <a:lnTo>
                    <a:pt x="7343985" y="1815401"/>
                  </a:lnTo>
                  <a:lnTo>
                    <a:pt x="7383554" y="1792647"/>
                  </a:lnTo>
                  <a:lnTo>
                    <a:pt x="7424322" y="1771593"/>
                  </a:lnTo>
                  <a:lnTo>
                    <a:pt x="7466233" y="1752292"/>
                  </a:lnTo>
                  <a:lnTo>
                    <a:pt x="7509229" y="1734797"/>
                  </a:lnTo>
                  <a:lnTo>
                    <a:pt x="7553253" y="1719162"/>
                  </a:lnTo>
                  <a:lnTo>
                    <a:pt x="7598249" y="1705440"/>
                  </a:lnTo>
                  <a:lnTo>
                    <a:pt x="7644159" y="1693683"/>
                  </a:lnTo>
                  <a:lnTo>
                    <a:pt x="7690926" y="1683945"/>
                  </a:lnTo>
                  <a:lnTo>
                    <a:pt x="7738494" y="1676278"/>
                  </a:lnTo>
                  <a:lnTo>
                    <a:pt x="7786805" y="1670737"/>
                  </a:lnTo>
                  <a:lnTo>
                    <a:pt x="7835803" y="1667373"/>
                  </a:lnTo>
                  <a:lnTo>
                    <a:pt x="7885430" y="1666239"/>
                  </a:lnTo>
                  <a:lnTo>
                    <a:pt x="7935056" y="1667373"/>
                  </a:lnTo>
                  <a:lnTo>
                    <a:pt x="7984054" y="1670737"/>
                  </a:lnTo>
                  <a:lnTo>
                    <a:pt x="8032365" y="1676278"/>
                  </a:lnTo>
                  <a:lnTo>
                    <a:pt x="8079933" y="1683945"/>
                  </a:lnTo>
                  <a:lnTo>
                    <a:pt x="8126700" y="1693683"/>
                  </a:lnTo>
                  <a:lnTo>
                    <a:pt x="8172610" y="1705440"/>
                  </a:lnTo>
                  <a:lnTo>
                    <a:pt x="8217606" y="1719162"/>
                  </a:lnTo>
                  <a:lnTo>
                    <a:pt x="8261630" y="1734797"/>
                  </a:lnTo>
                  <a:lnTo>
                    <a:pt x="8304626" y="1752292"/>
                  </a:lnTo>
                  <a:lnTo>
                    <a:pt x="8346537" y="1771593"/>
                  </a:lnTo>
                  <a:lnTo>
                    <a:pt x="8387305" y="1792647"/>
                  </a:lnTo>
                  <a:lnTo>
                    <a:pt x="8426874" y="1815401"/>
                  </a:lnTo>
                  <a:lnTo>
                    <a:pt x="8465187" y="1839803"/>
                  </a:lnTo>
                  <a:lnTo>
                    <a:pt x="8502186" y="1865799"/>
                  </a:lnTo>
                  <a:lnTo>
                    <a:pt x="8537815" y="1893337"/>
                  </a:lnTo>
                  <a:lnTo>
                    <a:pt x="8572017" y="1922362"/>
                  </a:lnTo>
                  <a:lnTo>
                    <a:pt x="8604735" y="1952823"/>
                  </a:lnTo>
                  <a:lnTo>
                    <a:pt x="8635911" y="1984665"/>
                  </a:lnTo>
                  <a:lnTo>
                    <a:pt x="8665489" y="2017837"/>
                  </a:lnTo>
                  <a:lnTo>
                    <a:pt x="8693411" y="2052284"/>
                  </a:lnTo>
                  <a:lnTo>
                    <a:pt x="8719621" y="2087954"/>
                  </a:lnTo>
                  <a:lnTo>
                    <a:pt x="8744062" y="2124794"/>
                  </a:lnTo>
                  <a:lnTo>
                    <a:pt x="8766677" y="2162751"/>
                  </a:lnTo>
                  <a:lnTo>
                    <a:pt x="8787408" y="2201771"/>
                  </a:lnTo>
                  <a:lnTo>
                    <a:pt x="8806200" y="2241803"/>
                  </a:lnTo>
                  <a:lnTo>
                    <a:pt x="8822994" y="2282791"/>
                  </a:lnTo>
                  <a:lnTo>
                    <a:pt x="8837733" y="2324685"/>
                  </a:lnTo>
                  <a:lnTo>
                    <a:pt x="8850361" y="2367430"/>
                  </a:lnTo>
                  <a:lnTo>
                    <a:pt x="8860822" y="2410973"/>
                  </a:lnTo>
                  <a:lnTo>
                    <a:pt x="8869056" y="2455262"/>
                  </a:lnTo>
                  <a:lnTo>
                    <a:pt x="8875009" y="2500243"/>
                  </a:lnTo>
                  <a:lnTo>
                    <a:pt x="8878622" y="2545863"/>
                  </a:lnTo>
                  <a:lnTo>
                    <a:pt x="8879840" y="2592069"/>
                  </a:lnTo>
                  <a:lnTo>
                    <a:pt x="8878622" y="2638276"/>
                  </a:lnTo>
                  <a:lnTo>
                    <a:pt x="8875009" y="2683896"/>
                  </a:lnTo>
                  <a:lnTo>
                    <a:pt x="8869056" y="2728877"/>
                  </a:lnTo>
                  <a:lnTo>
                    <a:pt x="8860822" y="2773166"/>
                  </a:lnTo>
                  <a:lnTo>
                    <a:pt x="8850361" y="2816709"/>
                  </a:lnTo>
                  <a:lnTo>
                    <a:pt x="8837733" y="2859454"/>
                  </a:lnTo>
                  <a:lnTo>
                    <a:pt x="8822994" y="2901348"/>
                  </a:lnTo>
                  <a:lnTo>
                    <a:pt x="8806200" y="2942336"/>
                  </a:lnTo>
                  <a:lnTo>
                    <a:pt x="8787408" y="2982368"/>
                  </a:lnTo>
                  <a:lnTo>
                    <a:pt x="8766677" y="3021388"/>
                  </a:lnTo>
                  <a:lnTo>
                    <a:pt x="8744062" y="3059345"/>
                  </a:lnTo>
                  <a:lnTo>
                    <a:pt x="8719621" y="3096185"/>
                  </a:lnTo>
                  <a:lnTo>
                    <a:pt x="8693411" y="3131855"/>
                  </a:lnTo>
                  <a:lnTo>
                    <a:pt x="8665489" y="3166302"/>
                  </a:lnTo>
                  <a:lnTo>
                    <a:pt x="8635911" y="3199474"/>
                  </a:lnTo>
                  <a:lnTo>
                    <a:pt x="8604735" y="3231316"/>
                  </a:lnTo>
                  <a:lnTo>
                    <a:pt x="8572017" y="3261777"/>
                  </a:lnTo>
                  <a:lnTo>
                    <a:pt x="8537815" y="3290802"/>
                  </a:lnTo>
                  <a:lnTo>
                    <a:pt x="8502186" y="3318340"/>
                  </a:lnTo>
                  <a:lnTo>
                    <a:pt x="8465187" y="3344336"/>
                  </a:lnTo>
                  <a:lnTo>
                    <a:pt x="8426874" y="3368738"/>
                  </a:lnTo>
                  <a:lnTo>
                    <a:pt x="8387305" y="3391492"/>
                  </a:lnTo>
                  <a:lnTo>
                    <a:pt x="8346537" y="3412546"/>
                  </a:lnTo>
                  <a:lnTo>
                    <a:pt x="8304626" y="3431847"/>
                  </a:lnTo>
                  <a:lnTo>
                    <a:pt x="8261630" y="3449342"/>
                  </a:lnTo>
                  <a:lnTo>
                    <a:pt x="8217606" y="3464977"/>
                  </a:lnTo>
                  <a:lnTo>
                    <a:pt x="8172610" y="3478699"/>
                  </a:lnTo>
                  <a:lnTo>
                    <a:pt x="8126700" y="3490456"/>
                  </a:lnTo>
                  <a:lnTo>
                    <a:pt x="8079933" y="3500194"/>
                  </a:lnTo>
                  <a:lnTo>
                    <a:pt x="8032365" y="3507861"/>
                  </a:lnTo>
                  <a:lnTo>
                    <a:pt x="7984054" y="3513402"/>
                  </a:lnTo>
                  <a:lnTo>
                    <a:pt x="7935056" y="3516766"/>
                  </a:lnTo>
                  <a:lnTo>
                    <a:pt x="7885430" y="3517900"/>
                  </a:lnTo>
                  <a:lnTo>
                    <a:pt x="7835803" y="3516766"/>
                  </a:lnTo>
                  <a:lnTo>
                    <a:pt x="7786805" y="3513402"/>
                  </a:lnTo>
                  <a:lnTo>
                    <a:pt x="7738494" y="3507861"/>
                  </a:lnTo>
                  <a:lnTo>
                    <a:pt x="7690926" y="3500194"/>
                  </a:lnTo>
                  <a:lnTo>
                    <a:pt x="7644159" y="3490456"/>
                  </a:lnTo>
                  <a:lnTo>
                    <a:pt x="7598249" y="3478699"/>
                  </a:lnTo>
                  <a:lnTo>
                    <a:pt x="7553253" y="3464977"/>
                  </a:lnTo>
                  <a:lnTo>
                    <a:pt x="7509229" y="3449342"/>
                  </a:lnTo>
                  <a:lnTo>
                    <a:pt x="7466233" y="3431847"/>
                  </a:lnTo>
                  <a:lnTo>
                    <a:pt x="7424322" y="3412546"/>
                  </a:lnTo>
                  <a:lnTo>
                    <a:pt x="7383554" y="3391492"/>
                  </a:lnTo>
                  <a:lnTo>
                    <a:pt x="7343985" y="3368738"/>
                  </a:lnTo>
                  <a:lnTo>
                    <a:pt x="7305672" y="3344336"/>
                  </a:lnTo>
                  <a:lnTo>
                    <a:pt x="7268673" y="3318340"/>
                  </a:lnTo>
                  <a:lnTo>
                    <a:pt x="7233044" y="3290802"/>
                  </a:lnTo>
                  <a:lnTo>
                    <a:pt x="7198842" y="3261777"/>
                  </a:lnTo>
                  <a:lnTo>
                    <a:pt x="7166124" y="3231316"/>
                  </a:lnTo>
                  <a:lnTo>
                    <a:pt x="7134948" y="3199474"/>
                  </a:lnTo>
                  <a:lnTo>
                    <a:pt x="7105370" y="3166302"/>
                  </a:lnTo>
                  <a:lnTo>
                    <a:pt x="7077448" y="3131855"/>
                  </a:lnTo>
                  <a:lnTo>
                    <a:pt x="7051238" y="3096185"/>
                  </a:lnTo>
                  <a:lnTo>
                    <a:pt x="7026797" y="3059345"/>
                  </a:lnTo>
                  <a:lnTo>
                    <a:pt x="7004182" y="3021388"/>
                  </a:lnTo>
                  <a:lnTo>
                    <a:pt x="6983451" y="2982368"/>
                  </a:lnTo>
                  <a:lnTo>
                    <a:pt x="6964659" y="2942336"/>
                  </a:lnTo>
                  <a:lnTo>
                    <a:pt x="6947865" y="2901348"/>
                  </a:lnTo>
                  <a:lnTo>
                    <a:pt x="6933126" y="2859454"/>
                  </a:lnTo>
                  <a:lnTo>
                    <a:pt x="6920498" y="2816709"/>
                  </a:lnTo>
                  <a:lnTo>
                    <a:pt x="6910037" y="2773166"/>
                  </a:lnTo>
                  <a:lnTo>
                    <a:pt x="6901803" y="2728877"/>
                  </a:lnTo>
                  <a:lnTo>
                    <a:pt x="6895850" y="2683896"/>
                  </a:lnTo>
                  <a:lnTo>
                    <a:pt x="6892237" y="2638276"/>
                  </a:lnTo>
                  <a:lnTo>
                    <a:pt x="6891020" y="2592069"/>
                  </a:lnTo>
                  <a:close/>
                </a:path>
                <a:path w="8879840" h="5184140" extrusionOk="0">
                  <a:moveTo>
                    <a:pt x="3380740" y="4258309"/>
                  </a:moveTo>
                  <a:lnTo>
                    <a:pt x="3381957" y="4212103"/>
                  </a:lnTo>
                  <a:lnTo>
                    <a:pt x="3385570" y="4166483"/>
                  </a:lnTo>
                  <a:lnTo>
                    <a:pt x="3391523" y="4121502"/>
                  </a:lnTo>
                  <a:lnTo>
                    <a:pt x="3399757" y="4077213"/>
                  </a:lnTo>
                  <a:lnTo>
                    <a:pt x="3410218" y="4033670"/>
                  </a:lnTo>
                  <a:lnTo>
                    <a:pt x="3422846" y="3990925"/>
                  </a:lnTo>
                  <a:lnTo>
                    <a:pt x="3437585" y="3949031"/>
                  </a:lnTo>
                  <a:lnTo>
                    <a:pt x="3454379" y="3908043"/>
                  </a:lnTo>
                  <a:lnTo>
                    <a:pt x="3473171" y="3868011"/>
                  </a:lnTo>
                  <a:lnTo>
                    <a:pt x="3493902" y="3828991"/>
                  </a:lnTo>
                  <a:lnTo>
                    <a:pt x="3516517" y="3791034"/>
                  </a:lnTo>
                  <a:lnTo>
                    <a:pt x="3540958" y="3754194"/>
                  </a:lnTo>
                  <a:lnTo>
                    <a:pt x="3567168" y="3718524"/>
                  </a:lnTo>
                  <a:lnTo>
                    <a:pt x="3595090" y="3684077"/>
                  </a:lnTo>
                  <a:lnTo>
                    <a:pt x="3624668" y="3650905"/>
                  </a:lnTo>
                  <a:lnTo>
                    <a:pt x="3655844" y="3619063"/>
                  </a:lnTo>
                  <a:lnTo>
                    <a:pt x="3688562" y="3588602"/>
                  </a:lnTo>
                  <a:lnTo>
                    <a:pt x="3722764" y="3559577"/>
                  </a:lnTo>
                  <a:lnTo>
                    <a:pt x="3758393" y="3532039"/>
                  </a:lnTo>
                  <a:lnTo>
                    <a:pt x="3795392" y="3506043"/>
                  </a:lnTo>
                  <a:lnTo>
                    <a:pt x="3833705" y="3481641"/>
                  </a:lnTo>
                  <a:lnTo>
                    <a:pt x="3873274" y="3458887"/>
                  </a:lnTo>
                  <a:lnTo>
                    <a:pt x="3914042" y="3437833"/>
                  </a:lnTo>
                  <a:lnTo>
                    <a:pt x="3955953" y="3418532"/>
                  </a:lnTo>
                  <a:lnTo>
                    <a:pt x="3998949" y="3401037"/>
                  </a:lnTo>
                  <a:lnTo>
                    <a:pt x="4042973" y="3385402"/>
                  </a:lnTo>
                  <a:lnTo>
                    <a:pt x="4087969" y="3371680"/>
                  </a:lnTo>
                  <a:lnTo>
                    <a:pt x="4133879" y="3359923"/>
                  </a:lnTo>
                  <a:lnTo>
                    <a:pt x="4180646" y="3350185"/>
                  </a:lnTo>
                  <a:lnTo>
                    <a:pt x="4228214" y="3342518"/>
                  </a:lnTo>
                  <a:lnTo>
                    <a:pt x="4276525" y="3336977"/>
                  </a:lnTo>
                  <a:lnTo>
                    <a:pt x="4325523" y="3333613"/>
                  </a:lnTo>
                  <a:lnTo>
                    <a:pt x="4375150" y="3332479"/>
                  </a:lnTo>
                  <a:lnTo>
                    <a:pt x="4424776" y="3333613"/>
                  </a:lnTo>
                  <a:lnTo>
                    <a:pt x="4473774" y="3336977"/>
                  </a:lnTo>
                  <a:lnTo>
                    <a:pt x="4522085" y="3342518"/>
                  </a:lnTo>
                  <a:lnTo>
                    <a:pt x="4569653" y="3350185"/>
                  </a:lnTo>
                  <a:lnTo>
                    <a:pt x="4616420" y="3359923"/>
                  </a:lnTo>
                  <a:lnTo>
                    <a:pt x="4662330" y="3371680"/>
                  </a:lnTo>
                  <a:lnTo>
                    <a:pt x="4707326" y="3385402"/>
                  </a:lnTo>
                  <a:lnTo>
                    <a:pt x="4751350" y="3401037"/>
                  </a:lnTo>
                  <a:lnTo>
                    <a:pt x="4794346" y="3418532"/>
                  </a:lnTo>
                  <a:lnTo>
                    <a:pt x="4836257" y="3437833"/>
                  </a:lnTo>
                  <a:lnTo>
                    <a:pt x="4877025" y="3458887"/>
                  </a:lnTo>
                  <a:lnTo>
                    <a:pt x="4916594" y="3481641"/>
                  </a:lnTo>
                  <a:lnTo>
                    <a:pt x="4954907" y="3506043"/>
                  </a:lnTo>
                  <a:lnTo>
                    <a:pt x="4991906" y="3532039"/>
                  </a:lnTo>
                  <a:lnTo>
                    <a:pt x="5027535" y="3559577"/>
                  </a:lnTo>
                  <a:lnTo>
                    <a:pt x="5061737" y="3588602"/>
                  </a:lnTo>
                  <a:lnTo>
                    <a:pt x="5094455" y="3619063"/>
                  </a:lnTo>
                  <a:lnTo>
                    <a:pt x="5125631" y="3650905"/>
                  </a:lnTo>
                  <a:lnTo>
                    <a:pt x="5155209" y="3684077"/>
                  </a:lnTo>
                  <a:lnTo>
                    <a:pt x="5183131" y="3718524"/>
                  </a:lnTo>
                  <a:lnTo>
                    <a:pt x="5209341" y="3754194"/>
                  </a:lnTo>
                  <a:lnTo>
                    <a:pt x="5233782" y="3791034"/>
                  </a:lnTo>
                  <a:lnTo>
                    <a:pt x="5256397" y="3828991"/>
                  </a:lnTo>
                  <a:lnTo>
                    <a:pt x="5277128" y="3868011"/>
                  </a:lnTo>
                  <a:lnTo>
                    <a:pt x="5295920" y="3908043"/>
                  </a:lnTo>
                  <a:lnTo>
                    <a:pt x="5312714" y="3949031"/>
                  </a:lnTo>
                  <a:lnTo>
                    <a:pt x="5327453" y="3990925"/>
                  </a:lnTo>
                  <a:lnTo>
                    <a:pt x="5340081" y="4033670"/>
                  </a:lnTo>
                  <a:lnTo>
                    <a:pt x="5350542" y="4077213"/>
                  </a:lnTo>
                  <a:lnTo>
                    <a:pt x="5358776" y="4121502"/>
                  </a:lnTo>
                  <a:lnTo>
                    <a:pt x="5364729" y="4166483"/>
                  </a:lnTo>
                  <a:lnTo>
                    <a:pt x="5368342" y="4212103"/>
                  </a:lnTo>
                  <a:lnTo>
                    <a:pt x="5369560" y="4258309"/>
                  </a:lnTo>
                  <a:lnTo>
                    <a:pt x="5368342" y="4304518"/>
                  </a:lnTo>
                  <a:lnTo>
                    <a:pt x="5364729" y="4350140"/>
                  </a:lnTo>
                  <a:lnTo>
                    <a:pt x="5358776" y="4395123"/>
                  </a:lnTo>
                  <a:lnTo>
                    <a:pt x="5350542" y="4439413"/>
                  </a:lnTo>
                  <a:lnTo>
                    <a:pt x="5340081" y="4482958"/>
                  </a:lnTo>
                  <a:lnTo>
                    <a:pt x="5327453" y="4525703"/>
                  </a:lnTo>
                  <a:lnTo>
                    <a:pt x="5312714" y="4567598"/>
                  </a:lnTo>
                  <a:lnTo>
                    <a:pt x="5295920" y="4608587"/>
                  </a:lnTo>
                  <a:lnTo>
                    <a:pt x="5277128" y="4648618"/>
                  </a:lnTo>
                  <a:lnTo>
                    <a:pt x="5256397" y="4687639"/>
                  </a:lnTo>
                  <a:lnTo>
                    <a:pt x="5233782" y="4725596"/>
                  </a:lnTo>
                  <a:lnTo>
                    <a:pt x="5209341" y="4762436"/>
                  </a:lnTo>
                  <a:lnTo>
                    <a:pt x="5183131" y="4798106"/>
                  </a:lnTo>
                  <a:lnTo>
                    <a:pt x="5155209" y="4832553"/>
                  </a:lnTo>
                  <a:lnTo>
                    <a:pt x="5125631" y="4865724"/>
                  </a:lnTo>
                  <a:lnTo>
                    <a:pt x="5094455" y="4897566"/>
                  </a:lnTo>
                  <a:lnTo>
                    <a:pt x="5061737" y="4928026"/>
                  </a:lnTo>
                  <a:lnTo>
                    <a:pt x="5027535" y="4957051"/>
                  </a:lnTo>
                  <a:lnTo>
                    <a:pt x="4991906" y="4984587"/>
                  </a:lnTo>
                  <a:lnTo>
                    <a:pt x="4954907" y="5010583"/>
                  </a:lnTo>
                  <a:lnTo>
                    <a:pt x="4916594" y="5034984"/>
                  </a:lnTo>
                  <a:lnTo>
                    <a:pt x="4877025" y="5057738"/>
                  </a:lnTo>
                  <a:lnTo>
                    <a:pt x="4836257" y="5078791"/>
                  </a:lnTo>
                  <a:lnTo>
                    <a:pt x="4794346" y="5098091"/>
                  </a:lnTo>
                  <a:lnTo>
                    <a:pt x="4751350" y="5115585"/>
                  </a:lnTo>
                  <a:lnTo>
                    <a:pt x="4707326" y="5131219"/>
                  </a:lnTo>
                  <a:lnTo>
                    <a:pt x="4662330" y="5144941"/>
                  </a:lnTo>
                  <a:lnTo>
                    <a:pt x="4616420" y="5156697"/>
                  </a:lnTo>
                  <a:lnTo>
                    <a:pt x="4569653" y="5166435"/>
                  </a:lnTo>
                  <a:lnTo>
                    <a:pt x="4522085" y="5174101"/>
                  </a:lnTo>
                  <a:lnTo>
                    <a:pt x="4473774" y="5179643"/>
                  </a:lnTo>
                  <a:lnTo>
                    <a:pt x="4424776" y="5183006"/>
                  </a:lnTo>
                  <a:lnTo>
                    <a:pt x="4375150" y="5184140"/>
                  </a:lnTo>
                  <a:lnTo>
                    <a:pt x="4325523" y="5183006"/>
                  </a:lnTo>
                  <a:lnTo>
                    <a:pt x="4276525" y="5179643"/>
                  </a:lnTo>
                  <a:lnTo>
                    <a:pt x="4228214" y="5174101"/>
                  </a:lnTo>
                  <a:lnTo>
                    <a:pt x="4180646" y="5166435"/>
                  </a:lnTo>
                  <a:lnTo>
                    <a:pt x="4133879" y="5156697"/>
                  </a:lnTo>
                  <a:lnTo>
                    <a:pt x="4087969" y="5144941"/>
                  </a:lnTo>
                  <a:lnTo>
                    <a:pt x="4042973" y="5131219"/>
                  </a:lnTo>
                  <a:lnTo>
                    <a:pt x="3998949" y="5115585"/>
                  </a:lnTo>
                  <a:lnTo>
                    <a:pt x="3955953" y="5098091"/>
                  </a:lnTo>
                  <a:lnTo>
                    <a:pt x="3914042" y="5078791"/>
                  </a:lnTo>
                  <a:lnTo>
                    <a:pt x="3873274" y="5057738"/>
                  </a:lnTo>
                  <a:lnTo>
                    <a:pt x="3833705" y="5034984"/>
                  </a:lnTo>
                  <a:lnTo>
                    <a:pt x="3795392" y="5010583"/>
                  </a:lnTo>
                  <a:lnTo>
                    <a:pt x="3758393" y="4984587"/>
                  </a:lnTo>
                  <a:lnTo>
                    <a:pt x="3722764" y="4957051"/>
                  </a:lnTo>
                  <a:lnTo>
                    <a:pt x="3688562" y="4928026"/>
                  </a:lnTo>
                  <a:lnTo>
                    <a:pt x="3655844" y="4897566"/>
                  </a:lnTo>
                  <a:lnTo>
                    <a:pt x="3624668" y="4865724"/>
                  </a:lnTo>
                  <a:lnTo>
                    <a:pt x="3595090" y="4832553"/>
                  </a:lnTo>
                  <a:lnTo>
                    <a:pt x="3567168" y="4798106"/>
                  </a:lnTo>
                  <a:lnTo>
                    <a:pt x="3540958" y="4762436"/>
                  </a:lnTo>
                  <a:lnTo>
                    <a:pt x="3516517" y="4725596"/>
                  </a:lnTo>
                  <a:lnTo>
                    <a:pt x="3493902" y="4687639"/>
                  </a:lnTo>
                  <a:lnTo>
                    <a:pt x="3473171" y="4648618"/>
                  </a:lnTo>
                  <a:lnTo>
                    <a:pt x="3454379" y="4608587"/>
                  </a:lnTo>
                  <a:lnTo>
                    <a:pt x="3437585" y="4567598"/>
                  </a:lnTo>
                  <a:lnTo>
                    <a:pt x="3422846" y="4525703"/>
                  </a:lnTo>
                  <a:lnTo>
                    <a:pt x="3410218" y="4482958"/>
                  </a:lnTo>
                  <a:lnTo>
                    <a:pt x="3399757" y="4439413"/>
                  </a:lnTo>
                  <a:lnTo>
                    <a:pt x="3391523" y="4395123"/>
                  </a:lnTo>
                  <a:lnTo>
                    <a:pt x="3385570" y="4350140"/>
                  </a:lnTo>
                  <a:lnTo>
                    <a:pt x="3381957" y="4304518"/>
                  </a:lnTo>
                  <a:lnTo>
                    <a:pt x="3380740" y="4258309"/>
                  </a:lnTo>
                  <a:close/>
                </a:path>
                <a:path w="8879840" h="5184140" extrusionOk="0">
                  <a:moveTo>
                    <a:pt x="0" y="4235450"/>
                  </a:moveTo>
                  <a:lnTo>
                    <a:pt x="1217" y="4189243"/>
                  </a:lnTo>
                  <a:lnTo>
                    <a:pt x="4830" y="4143623"/>
                  </a:lnTo>
                  <a:lnTo>
                    <a:pt x="10783" y="4098642"/>
                  </a:lnTo>
                  <a:lnTo>
                    <a:pt x="19017" y="4054353"/>
                  </a:lnTo>
                  <a:lnTo>
                    <a:pt x="29478" y="4010810"/>
                  </a:lnTo>
                  <a:lnTo>
                    <a:pt x="42106" y="3968065"/>
                  </a:lnTo>
                  <a:lnTo>
                    <a:pt x="56845" y="3926171"/>
                  </a:lnTo>
                  <a:lnTo>
                    <a:pt x="73639" y="3885183"/>
                  </a:lnTo>
                  <a:lnTo>
                    <a:pt x="92431" y="3845151"/>
                  </a:lnTo>
                  <a:lnTo>
                    <a:pt x="113162" y="3806131"/>
                  </a:lnTo>
                  <a:lnTo>
                    <a:pt x="135777" y="3768174"/>
                  </a:lnTo>
                  <a:lnTo>
                    <a:pt x="160218" y="3731334"/>
                  </a:lnTo>
                  <a:lnTo>
                    <a:pt x="186428" y="3695664"/>
                  </a:lnTo>
                  <a:lnTo>
                    <a:pt x="214350" y="3661217"/>
                  </a:lnTo>
                  <a:lnTo>
                    <a:pt x="243928" y="3628045"/>
                  </a:lnTo>
                  <a:lnTo>
                    <a:pt x="275104" y="3596203"/>
                  </a:lnTo>
                  <a:lnTo>
                    <a:pt x="307822" y="3565742"/>
                  </a:lnTo>
                  <a:lnTo>
                    <a:pt x="342024" y="3536717"/>
                  </a:lnTo>
                  <a:lnTo>
                    <a:pt x="377653" y="3509179"/>
                  </a:lnTo>
                  <a:lnTo>
                    <a:pt x="414652" y="3483183"/>
                  </a:lnTo>
                  <a:lnTo>
                    <a:pt x="452965" y="3458781"/>
                  </a:lnTo>
                  <a:lnTo>
                    <a:pt x="492534" y="3436027"/>
                  </a:lnTo>
                  <a:lnTo>
                    <a:pt x="533302" y="3414973"/>
                  </a:lnTo>
                  <a:lnTo>
                    <a:pt x="575213" y="3395672"/>
                  </a:lnTo>
                  <a:lnTo>
                    <a:pt x="618209" y="3378177"/>
                  </a:lnTo>
                  <a:lnTo>
                    <a:pt x="662233" y="3362542"/>
                  </a:lnTo>
                  <a:lnTo>
                    <a:pt x="707229" y="3348820"/>
                  </a:lnTo>
                  <a:lnTo>
                    <a:pt x="753139" y="3337063"/>
                  </a:lnTo>
                  <a:lnTo>
                    <a:pt x="799906" y="3327325"/>
                  </a:lnTo>
                  <a:lnTo>
                    <a:pt x="847474" y="3319658"/>
                  </a:lnTo>
                  <a:lnTo>
                    <a:pt x="895785" y="3314117"/>
                  </a:lnTo>
                  <a:lnTo>
                    <a:pt x="944783" y="3310753"/>
                  </a:lnTo>
                  <a:lnTo>
                    <a:pt x="994410" y="3309619"/>
                  </a:lnTo>
                  <a:lnTo>
                    <a:pt x="1044036" y="3310753"/>
                  </a:lnTo>
                  <a:lnTo>
                    <a:pt x="1093034" y="3314117"/>
                  </a:lnTo>
                  <a:lnTo>
                    <a:pt x="1141345" y="3319658"/>
                  </a:lnTo>
                  <a:lnTo>
                    <a:pt x="1188913" y="3327325"/>
                  </a:lnTo>
                  <a:lnTo>
                    <a:pt x="1235680" y="3337063"/>
                  </a:lnTo>
                  <a:lnTo>
                    <a:pt x="1281590" y="3348820"/>
                  </a:lnTo>
                  <a:lnTo>
                    <a:pt x="1326586" y="3362542"/>
                  </a:lnTo>
                  <a:lnTo>
                    <a:pt x="1370610" y="3378177"/>
                  </a:lnTo>
                  <a:lnTo>
                    <a:pt x="1413606" y="3395672"/>
                  </a:lnTo>
                  <a:lnTo>
                    <a:pt x="1455517" y="3414973"/>
                  </a:lnTo>
                  <a:lnTo>
                    <a:pt x="1496285" y="3436027"/>
                  </a:lnTo>
                  <a:lnTo>
                    <a:pt x="1535854" y="3458781"/>
                  </a:lnTo>
                  <a:lnTo>
                    <a:pt x="1574167" y="3483183"/>
                  </a:lnTo>
                  <a:lnTo>
                    <a:pt x="1611166" y="3509179"/>
                  </a:lnTo>
                  <a:lnTo>
                    <a:pt x="1646795" y="3536717"/>
                  </a:lnTo>
                  <a:lnTo>
                    <a:pt x="1680997" y="3565742"/>
                  </a:lnTo>
                  <a:lnTo>
                    <a:pt x="1713715" y="3596203"/>
                  </a:lnTo>
                  <a:lnTo>
                    <a:pt x="1744891" y="3628045"/>
                  </a:lnTo>
                  <a:lnTo>
                    <a:pt x="1774469" y="3661217"/>
                  </a:lnTo>
                  <a:lnTo>
                    <a:pt x="1802391" y="3695664"/>
                  </a:lnTo>
                  <a:lnTo>
                    <a:pt x="1828601" y="3731334"/>
                  </a:lnTo>
                  <a:lnTo>
                    <a:pt x="1853042" y="3768174"/>
                  </a:lnTo>
                  <a:lnTo>
                    <a:pt x="1875657" y="3806131"/>
                  </a:lnTo>
                  <a:lnTo>
                    <a:pt x="1896388" y="3845151"/>
                  </a:lnTo>
                  <a:lnTo>
                    <a:pt x="1915180" y="3885183"/>
                  </a:lnTo>
                  <a:lnTo>
                    <a:pt x="1931974" y="3926171"/>
                  </a:lnTo>
                  <a:lnTo>
                    <a:pt x="1946713" y="3968065"/>
                  </a:lnTo>
                  <a:lnTo>
                    <a:pt x="1959341" y="4010810"/>
                  </a:lnTo>
                  <a:lnTo>
                    <a:pt x="1969802" y="4054353"/>
                  </a:lnTo>
                  <a:lnTo>
                    <a:pt x="1978036" y="4098642"/>
                  </a:lnTo>
                  <a:lnTo>
                    <a:pt x="1983989" y="4143623"/>
                  </a:lnTo>
                  <a:lnTo>
                    <a:pt x="1987602" y="4189243"/>
                  </a:lnTo>
                  <a:lnTo>
                    <a:pt x="1988820" y="4235450"/>
                  </a:lnTo>
                  <a:lnTo>
                    <a:pt x="1987602" y="4281658"/>
                  </a:lnTo>
                  <a:lnTo>
                    <a:pt x="1983989" y="4327280"/>
                  </a:lnTo>
                  <a:lnTo>
                    <a:pt x="1978036" y="4372263"/>
                  </a:lnTo>
                  <a:lnTo>
                    <a:pt x="1969802" y="4416553"/>
                  </a:lnTo>
                  <a:lnTo>
                    <a:pt x="1959341" y="4460098"/>
                  </a:lnTo>
                  <a:lnTo>
                    <a:pt x="1946713" y="4502843"/>
                  </a:lnTo>
                  <a:lnTo>
                    <a:pt x="1931974" y="4544738"/>
                  </a:lnTo>
                  <a:lnTo>
                    <a:pt x="1915180" y="4585727"/>
                  </a:lnTo>
                  <a:lnTo>
                    <a:pt x="1896388" y="4625758"/>
                  </a:lnTo>
                  <a:lnTo>
                    <a:pt x="1875657" y="4664779"/>
                  </a:lnTo>
                  <a:lnTo>
                    <a:pt x="1853042" y="4702736"/>
                  </a:lnTo>
                  <a:lnTo>
                    <a:pt x="1828601" y="4739576"/>
                  </a:lnTo>
                  <a:lnTo>
                    <a:pt x="1802391" y="4775246"/>
                  </a:lnTo>
                  <a:lnTo>
                    <a:pt x="1774469" y="4809693"/>
                  </a:lnTo>
                  <a:lnTo>
                    <a:pt x="1744891" y="4842864"/>
                  </a:lnTo>
                  <a:lnTo>
                    <a:pt x="1713715" y="4874706"/>
                  </a:lnTo>
                  <a:lnTo>
                    <a:pt x="1680997" y="4905166"/>
                  </a:lnTo>
                  <a:lnTo>
                    <a:pt x="1646795" y="4934191"/>
                  </a:lnTo>
                  <a:lnTo>
                    <a:pt x="1611166" y="4961727"/>
                  </a:lnTo>
                  <a:lnTo>
                    <a:pt x="1574167" y="4987723"/>
                  </a:lnTo>
                  <a:lnTo>
                    <a:pt x="1535854" y="5012124"/>
                  </a:lnTo>
                  <a:lnTo>
                    <a:pt x="1496285" y="5034878"/>
                  </a:lnTo>
                  <a:lnTo>
                    <a:pt x="1455517" y="5055931"/>
                  </a:lnTo>
                  <a:lnTo>
                    <a:pt x="1413606" y="5075231"/>
                  </a:lnTo>
                  <a:lnTo>
                    <a:pt x="1370610" y="5092725"/>
                  </a:lnTo>
                  <a:lnTo>
                    <a:pt x="1326586" y="5108359"/>
                  </a:lnTo>
                  <a:lnTo>
                    <a:pt x="1281590" y="5122081"/>
                  </a:lnTo>
                  <a:lnTo>
                    <a:pt x="1235680" y="5133837"/>
                  </a:lnTo>
                  <a:lnTo>
                    <a:pt x="1188913" y="5143575"/>
                  </a:lnTo>
                  <a:lnTo>
                    <a:pt x="1141345" y="5151241"/>
                  </a:lnTo>
                  <a:lnTo>
                    <a:pt x="1093034" y="5156783"/>
                  </a:lnTo>
                  <a:lnTo>
                    <a:pt x="1044036" y="5160146"/>
                  </a:lnTo>
                  <a:lnTo>
                    <a:pt x="994410" y="5161280"/>
                  </a:lnTo>
                  <a:lnTo>
                    <a:pt x="944783" y="5160146"/>
                  </a:lnTo>
                  <a:lnTo>
                    <a:pt x="895785" y="5156783"/>
                  </a:lnTo>
                  <a:lnTo>
                    <a:pt x="847474" y="5151241"/>
                  </a:lnTo>
                  <a:lnTo>
                    <a:pt x="799906" y="5143575"/>
                  </a:lnTo>
                  <a:lnTo>
                    <a:pt x="753139" y="5133837"/>
                  </a:lnTo>
                  <a:lnTo>
                    <a:pt x="707229" y="5122081"/>
                  </a:lnTo>
                  <a:lnTo>
                    <a:pt x="662233" y="5108359"/>
                  </a:lnTo>
                  <a:lnTo>
                    <a:pt x="618209" y="5092725"/>
                  </a:lnTo>
                  <a:lnTo>
                    <a:pt x="575213" y="5075231"/>
                  </a:lnTo>
                  <a:lnTo>
                    <a:pt x="533302" y="5055931"/>
                  </a:lnTo>
                  <a:lnTo>
                    <a:pt x="492534" y="5034878"/>
                  </a:lnTo>
                  <a:lnTo>
                    <a:pt x="452965" y="5012124"/>
                  </a:lnTo>
                  <a:lnTo>
                    <a:pt x="414652" y="4987723"/>
                  </a:lnTo>
                  <a:lnTo>
                    <a:pt x="377653" y="4961727"/>
                  </a:lnTo>
                  <a:lnTo>
                    <a:pt x="342024" y="4934191"/>
                  </a:lnTo>
                  <a:lnTo>
                    <a:pt x="307822" y="4905166"/>
                  </a:lnTo>
                  <a:lnTo>
                    <a:pt x="275104" y="4874706"/>
                  </a:lnTo>
                  <a:lnTo>
                    <a:pt x="243928" y="4842864"/>
                  </a:lnTo>
                  <a:lnTo>
                    <a:pt x="214350" y="4809693"/>
                  </a:lnTo>
                  <a:lnTo>
                    <a:pt x="186428" y="4775246"/>
                  </a:lnTo>
                  <a:lnTo>
                    <a:pt x="160218" y="4739576"/>
                  </a:lnTo>
                  <a:lnTo>
                    <a:pt x="135777" y="4702736"/>
                  </a:lnTo>
                  <a:lnTo>
                    <a:pt x="113162" y="4664779"/>
                  </a:lnTo>
                  <a:lnTo>
                    <a:pt x="92431" y="4625758"/>
                  </a:lnTo>
                  <a:lnTo>
                    <a:pt x="73639" y="4585727"/>
                  </a:lnTo>
                  <a:lnTo>
                    <a:pt x="56845" y="4544738"/>
                  </a:lnTo>
                  <a:lnTo>
                    <a:pt x="42106" y="4502843"/>
                  </a:lnTo>
                  <a:lnTo>
                    <a:pt x="29478" y="4460098"/>
                  </a:lnTo>
                  <a:lnTo>
                    <a:pt x="19017" y="4416553"/>
                  </a:lnTo>
                  <a:lnTo>
                    <a:pt x="10783" y="4372263"/>
                  </a:lnTo>
                  <a:lnTo>
                    <a:pt x="4830" y="4327280"/>
                  </a:lnTo>
                  <a:lnTo>
                    <a:pt x="1217" y="4281658"/>
                  </a:lnTo>
                  <a:lnTo>
                    <a:pt x="0" y="4235450"/>
                  </a:lnTo>
                  <a:close/>
                </a:path>
                <a:path w="8879840" h="5184140" extrusionOk="0">
                  <a:moveTo>
                    <a:pt x="3395979" y="925829"/>
                  </a:moveTo>
                  <a:lnTo>
                    <a:pt x="3397197" y="879623"/>
                  </a:lnTo>
                  <a:lnTo>
                    <a:pt x="3400810" y="834003"/>
                  </a:lnTo>
                  <a:lnTo>
                    <a:pt x="3406763" y="789022"/>
                  </a:lnTo>
                  <a:lnTo>
                    <a:pt x="3414997" y="744733"/>
                  </a:lnTo>
                  <a:lnTo>
                    <a:pt x="3425458" y="701190"/>
                  </a:lnTo>
                  <a:lnTo>
                    <a:pt x="3438086" y="658445"/>
                  </a:lnTo>
                  <a:lnTo>
                    <a:pt x="3452825" y="616551"/>
                  </a:lnTo>
                  <a:lnTo>
                    <a:pt x="3469619" y="575563"/>
                  </a:lnTo>
                  <a:lnTo>
                    <a:pt x="3488411" y="535531"/>
                  </a:lnTo>
                  <a:lnTo>
                    <a:pt x="3509142" y="496511"/>
                  </a:lnTo>
                  <a:lnTo>
                    <a:pt x="3531757" y="458554"/>
                  </a:lnTo>
                  <a:lnTo>
                    <a:pt x="3556198" y="421714"/>
                  </a:lnTo>
                  <a:lnTo>
                    <a:pt x="3582408" y="386044"/>
                  </a:lnTo>
                  <a:lnTo>
                    <a:pt x="3610330" y="351597"/>
                  </a:lnTo>
                  <a:lnTo>
                    <a:pt x="3639908" y="318425"/>
                  </a:lnTo>
                  <a:lnTo>
                    <a:pt x="3671084" y="286583"/>
                  </a:lnTo>
                  <a:lnTo>
                    <a:pt x="3703802" y="256122"/>
                  </a:lnTo>
                  <a:lnTo>
                    <a:pt x="3738004" y="227097"/>
                  </a:lnTo>
                  <a:lnTo>
                    <a:pt x="3773633" y="199559"/>
                  </a:lnTo>
                  <a:lnTo>
                    <a:pt x="3810632" y="173563"/>
                  </a:lnTo>
                  <a:lnTo>
                    <a:pt x="3848945" y="149161"/>
                  </a:lnTo>
                  <a:lnTo>
                    <a:pt x="3888514" y="126407"/>
                  </a:lnTo>
                  <a:lnTo>
                    <a:pt x="3929282" y="105353"/>
                  </a:lnTo>
                  <a:lnTo>
                    <a:pt x="3971193" y="86052"/>
                  </a:lnTo>
                  <a:lnTo>
                    <a:pt x="4014189" y="68557"/>
                  </a:lnTo>
                  <a:lnTo>
                    <a:pt x="4058213" y="52922"/>
                  </a:lnTo>
                  <a:lnTo>
                    <a:pt x="4103209" y="39200"/>
                  </a:lnTo>
                  <a:lnTo>
                    <a:pt x="4149119" y="27443"/>
                  </a:lnTo>
                  <a:lnTo>
                    <a:pt x="4195886" y="17705"/>
                  </a:lnTo>
                  <a:lnTo>
                    <a:pt x="4243454" y="10038"/>
                  </a:lnTo>
                  <a:lnTo>
                    <a:pt x="4291765" y="4497"/>
                  </a:lnTo>
                  <a:lnTo>
                    <a:pt x="4340763" y="1133"/>
                  </a:lnTo>
                  <a:lnTo>
                    <a:pt x="4390390" y="0"/>
                  </a:lnTo>
                  <a:lnTo>
                    <a:pt x="4440016" y="1133"/>
                  </a:lnTo>
                  <a:lnTo>
                    <a:pt x="4489014" y="4497"/>
                  </a:lnTo>
                  <a:lnTo>
                    <a:pt x="4537325" y="10038"/>
                  </a:lnTo>
                  <a:lnTo>
                    <a:pt x="4584893" y="17705"/>
                  </a:lnTo>
                  <a:lnTo>
                    <a:pt x="4631660" y="27443"/>
                  </a:lnTo>
                  <a:lnTo>
                    <a:pt x="4677570" y="39200"/>
                  </a:lnTo>
                  <a:lnTo>
                    <a:pt x="4722566" y="52922"/>
                  </a:lnTo>
                  <a:lnTo>
                    <a:pt x="4766590" y="68557"/>
                  </a:lnTo>
                  <a:lnTo>
                    <a:pt x="4809586" y="86052"/>
                  </a:lnTo>
                  <a:lnTo>
                    <a:pt x="4851497" y="105353"/>
                  </a:lnTo>
                  <a:lnTo>
                    <a:pt x="4892265" y="126407"/>
                  </a:lnTo>
                  <a:lnTo>
                    <a:pt x="4931834" y="149161"/>
                  </a:lnTo>
                  <a:lnTo>
                    <a:pt x="4970147" y="173563"/>
                  </a:lnTo>
                  <a:lnTo>
                    <a:pt x="5007146" y="199559"/>
                  </a:lnTo>
                  <a:lnTo>
                    <a:pt x="5042775" y="227097"/>
                  </a:lnTo>
                  <a:lnTo>
                    <a:pt x="5076977" y="256122"/>
                  </a:lnTo>
                  <a:lnTo>
                    <a:pt x="5109695" y="286583"/>
                  </a:lnTo>
                  <a:lnTo>
                    <a:pt x="5140871" y="318425"/>
                  </a:lnTo>
                  <a:lnTo>
                    <a:pt x="5170449" y="351597"/>
                  </a:lnTo>
                  <a:lnTo>
                    <a:pt x="5198371" y="386044"/>
                  </a:lnTo>
                  <a:lnTo>
                    <a:pt x="5224581" y="421714"/>
                  </a:lnTo>
                  <a:lnTo>
                    <a:pt x="5249022" y="458554"/>
                  </a:lnTo>
                  <a:lnTo>
                    <a:pt x="5271637" y="496511"/>
                  </a:lnTo>
                  <a:lnTo>
                    <a:pt x="5292368" y="535531"/>
                  </a:lnTo>
                  <a:lnTo>
                    <a:pt x="5311160" y="575563"/>
                  </a:lnTo>
                  <a:lnTo>
                    <a:pt x="5327954" y="616551"/>
                  </a:lnTo>
                  <a:lnTo>
                    <a:pt x="5342693" y="658445"/>
                  </a:lnTo>
                  <a:lnTo>
                    <a:pt x="5355321" y="701190"/>
                  </a:lnTo>
                  <a:lnTo>
                    <a:pt x="5365782" y="744733"/>
                  </a:lnTo>
                  <a:lnTo>
                    <a:pt x="5374016" y="789022"/>
                  </a:lnTo>
                  <a:lnTo>
                    <a:pt x="5379969" y="834003"/>
                  </a:lnTo>
                  <a:lnTo>
                    <a:pt x="5383582" y="879623"/>
                  </a:lnTo>
                  <a:lnTo>
                    <a:pt x="5384800" y="925829"/>
                  </a:lnTo>
                  <a:lnTo>
                    <a:pt x="5383582" y="972036"/>
                  </a:lnTo>
                  <a:lnTo>
                    <a:pt x="5379969" y="1017656"/>
                  </a:lnTo>
                  <a:lnTo>
                    <a:pt x="5374016" y="1062637"/>
                  </a:lnTo>
                  <a:lnTo>
                    <a:pt x="5365782" y="1106926"/>
                  </a:lnTo>
                  <a:lnTo>
                    <a:pt x="5355321" y="1150469"/>
                  </a:lnTo>
                  <a:lnTo>
                    <a:pt x="5342693" y="1193214"/>
                  </a:lnTo>
                  <a:lnTo>
                    <a:pt x="5327954" y="1235108"/>
                  </a:lnTo>
                  <a:lnTo>
                    <a:pt x="5311160" y="1276096"/>
                  </a:lnTo>
                  <a:lnTo>
                    <a:pt x="5292368" y="1316128"/>
                  </a:lnTo>
                  <a:lnTo>
                    <a:pt x="5271637" y="1355148"/>
                  </a:lnTo>
                  <a:lnTo>
                    <a:pt x="5249022" y="1393105"/>
                  </a:lnTo>
                  <a:lnTo>
                    <a:pt x="5224581" y="1429945"/>
                  </a:lnTo>
                  <a:lnTo>
                    <a:pt x="5198371" y="1465615"/>
                  </a:lnTo>
                  <a:lnTo>
                    <a:pt x="5170449" y="1500062"/>
                  </a:lnTo>
                  <a:lnTo>
                    <a:pt x="5140871" y="1533234"/>
                  </a:lnTo>
                  <a:lnTo>
                    <a:pt x="5109695" y="1565076"/>
                  </a:lnTo>
                  <a:lnTo>
                    <a:pt x="5076977" y="1595537"/>
                  </a:lnTo>
                  <a:lnTo>
                    <a:pt x="5042775" y="1624562"/>
                  </a:lnTo>
                  <a:lnTo>
                    <a:pt x="5007146" y="1652100"/>
                  </a:lnTo>
                  <a:lnTo>
                    <a:pt x="4970147" y="1678096"/>
                  </a:lnTo>
                  <a:lnTo>
                    <a:pt x="4931834" y="1702498"/>
                  </a:lnTo>
                  <a:lnTo>
                    <a:pt x="4892265" y="1725252"/>
                  </a:lnTo>
                  <a:lnTo>
                    <a:pt x="4851497" y="1746306"/>
                  </a:lnTo>
                  <a:lnTo>
                    <a:pt x="4809586" y="1765607"/>
                  </a:lnTo>
                  <a:lnTo>
                    <a:pt x="4766590" y="1783102"/>
                  </a:lnTo>
                  <a:lnTo>
                    <a:pt x="4722566" y="1798737"/>
                  </a:lnTo>
                  <a:lnTo>
                    <a:pt x="4677570" y="1812459"/>
                  </a:lnTo>
                  <a:lnTo>
                    <a:pt x="4631660" y="1824216"/>
                  </a:lnTo>
                  <a:lnTo>
                    <a:pt x="4584893" y="1833954"/>
                  </a:lnTo>
                  <a:lnTo>
                    <a:pt x="4537325" y="1841621"/>
                  </a:lnTo>
                  <a:lnTo>
                    <a:pt x="4489014" y="1847162"/>
                  </a:lnTo>
                  <a:lnTo>
                    <a:pt x="4440016" y="1850526"/>
                  </a:lnTo>
                  <a:lnTo>
                    <a:pt x="4390390" y="1851659"/>
                  </a:lnTo>
                  <a:lnTo>
                    <a:pt x="4340763" y="1850526"/>
                  </a:lnTo>
                  <a:lnTo>
                    <a:pt x="4291765" y="1847162"/>
                  </a:lnTo>
                  <a:lnTo>
                    <a:pt x="4243454" y="1841621"/>
                  </a:lnTo>
                  <a:lnTo>
                    <a:pt x="4195886" y="1833954"/>
                  </a:lnTo>
                  <a:lnTo>
                    <a:pt x="4149119" y="1824216"/>
                  </a:lnTo>
                  <a:lnTo>
                    <a:pt x="4103209" y="1812459"/>
                  </a:lnTo>
                  <a:lnTo>
                    <a:pt x="4058213" y="1798737"/>
                  </a:lnTo>
                  <a:lnTo>
                    <a:pt x="4014189" y="1783102"/>
                  </a:lnTo>
                  <a:lnTo>
                    <a:pt x="3971193" y="1765607"/>
                  </a:lnTo>
                  <a:lnTo>
                    <a:pt x="3929282" y="1746306"/>
                  </a:lnTo>
                  <a:lnTo>
                    <a:pt x="3888514" y="1725252"/>
                  </a:lnTo>
                  <a:lnTo>
                    <a:pt x="3848945" y="1702498"/>
                  </a:lnTo>
                  <a:lnTo>
                    <a:pt x="3810632" y="1678096"/>
                  </a:lnTo>
                  <a:lnTo>
                    <a:pt x="3773633" y="1652100"/>
                  </a:lnTo>
                  <a:lnTo>
                    <a:pt x="3738004" y="1624562"/>
                  </a:lnTo>
                  <a:lnTo>
                    <a:pt x="3703802" y="1595537"/>
                  </a:lnTo>
                  <a:lnTo>
                    <a:pt x="3671084" y="1565076"/>
                  </a:lnTo>
                  <a:lnTo>
                    <a:pt x="3639908" y="1533234"/>
                  </a:lnTo>
                  <a:lnTo>
                    <a:pt x="3610330" y="1500062"/>
                  </a:lnTo>
                  <a:lnTo>
                    <a:pt x="3582408" y="1465615"/>
                  </a:lnTo>
                  <a:lnTo>
                    <a:pt x="3556198" y="1429945"/>
                  </a:lnTo>
                  <a:lnTo>
                    <a:pt x="3531757" y="1393105"/>
                  </a:lnTo>
                  <a:lnTo>
                    <a:pt x="3509142" y="1355148"/>
                  </a:lnTo>
                  <a:lnTo>
                    <a:pt x="3488411" y="1316128"/>
                  </a:lnTo>
                  <a:lnTo>
                    <a:pt x="3469619" y="1276096"/>
                  </a:lnTo>
                  <a:lnTo>
                    <a:pt x="3452825" y="1235108"/>
                  </a:lnTo>
                  <a:lnTo>
                    <a:pt x="3438086" y="1193214"/>
                  </a:lnTo>
                  <a:lnTo>
                    <a:pt x="3425458" y="1150469"/>
                  </a:lnTo>
                  <a:lnTo>
                    <a:pt x="3414997" y="1106926"/>
                  </a:lnTo>
                  <a:lnTo>
                    <a:pt x="3406763" y="1062637"/>
                  </a:lnTo>
                  <a:lnTo>
                    <a:pt x="3400810" y="1017656"/>
                  </a:lnTo>
                  <a:lnTo>
                    <a:pt x="3397197" y="972036"/>
                  </a:lnTo>
                  <a:lnTo>
                    <a:pt x="3395979" y="925829"/>
                  </a:lnTo>
                  <a:close/>
                </a:path>
              </a:pathLst>
            </a:custGeom>
            <a:noFill/>
            <a:ln w="76200" cap="flat" cmpd="sng">
              <a:solidFill>
                <a:srgbClr val="38552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" name="Google Shape;591;p23"/>
          <p:cNvSpPr txBox="1">
            <a:spLocks/>
          </p:cNvSpPr>
          <p:nvPr/>
        </p:nvSpPr>
        <p:spPr>
          <a:xfrm>
            <a:off x="536576" y="538078"/>
            <a:ext cx="17294224" cy="689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2700" rIns="0" bIns="0" anchor="t" anchorCtr="0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0"/>
              </a:spcBef>
              <a:buSzPts val="1400"/>
            </a:pP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</a:rPr>
              <a:t>Atendimento </a:t>
            </a:r>
            <a:r>
              <a:rPr lang="pt-BR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</a:rPr>
              <a:t>aos </a:t>
            </a:r>
            <a:r>
              <a:rPr lang="pt-BR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</a:rPr>
              <a:t>ODS – Objetivos de Desenvolvimento Sustentável</a:t>
            </a:r>
          </a:p>
        </p:txBody>
      </p:sp>
    </p:spTree>
    <p:extLst>
      <p:ext uri="{BB962C8B-B14F-4D97-AF65-F5344CB8AC3E}">
        <p14:creationId xmlns:p14="http://schemas.microsoft.com/office/powerpoint/2010/main" val="3137734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40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78099" y="1944926"/>
            <a:ext cx="14445093" cy="765770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Seta para baixo 7"/>
          <p:cNvSpPr/>
          <p:nvPr/>
        </p:nvSpPr>
        <p:spPr>
          <a:xfrm rot="2278390">
            <a:off x="6021923" y="1581343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baixo 8"/>
          <p:cNvSpPr/>
          <p:nvPr/>
        </p:nvSpPr>
        <p:spPr>
          <a:xfrm rot="2278390">
            <a:off x="6021923" y="7063807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baixo 9"/>
          <p:cNvSpPr/>
          <p:nvPr/>
        </p:nvSpPr>
        <p:spPr>
          <a:xfrm rot="2278390">
            <a:off x="3888323" y="6911405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baixo 10"/>
          <p:cNvSpPr/>
          <p:nvPr/>
        </p:nvSpPr>
        <p:spPr>
          <a:xfrm rot="2278390">
            <a:off x="15801650" y="4320604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para baixo 11"/>
          <p:cNvSpPr/>
          <p:nvPr/>
        </p:nvSpPr>
        <p:spPr>
          <a:xfrm rot="2278390">
            <a:off x="13337123" y="4320605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Seta para baixo 12"/>
          <p:cNvSpPr/>
          <p:nvPr/>
        </p:nvSpPr>
        <p:spPr>
          <a:xfrm rot="2278390">
            <a:off x="15771277" y="1581343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baixo 13"/>
          <p:cNvSpPr/>
          <p:nvPr/>
        </p:nvSpPr>
        <p:spPr>
          <a:xfrm rot="2278390">
            <a:off x="13565722" y="6837030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Seta para baixo 14"/>
          <p:cNvSpPr/>
          <p:nvPr/>
        </p:nvSpPr>
        <p:spPr>
          <a:xfrm rot="2278390">
            <a:off x="8548731" y="6914673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Seta para baixo 15"/>
          <p:cNvSpPr/>
          <p:nvPr/>
        </p:nvSpPr>
        <p:spPr>
          <a:xfrm rot="2278390">
            <a:off x="8612722" y="1581343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Seta para baixo 16"/>
          <p:cNvSpPr/>
          <p:nvPr/>
        </p:nvSpPr>
        <p:spPr>
          <a:xfrm rot="2278390">
            <a:off x="10974924" y="1581344"/>
            <a:ext cx="533400" cy="685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/>
          <p:cNvSpPr/>
          <p:nvPr/>
        </p:nvSpPr>
        <p:spPr>
          <a:xfrm>
            <a:off x="2078099" y="1086758"/>
            <a:ext cx="141525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0"/>
              </a:spcBef>
              <a:buSzPts val="1400"/>
            </a:pP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ODS </a:t>
            </a:r>
            <a:r>
              <a:rPr lang="pt-BR" sz="3200" dirty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– Objetivos de Desenvolvimento </a:t>
            </a:r>
            <a:r>
              <a:rPr lang="pt-BR" sz="3200" dirty="0" smtClean="0">
                <a:solidFill>
                  <a:schemeClr val="accent3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Sustentável Atendidos</a:t>
            </a:r>
            <a:endParaRPr lang="pt-BR" sz="3200" dirty="0">
              <a:solidFill>
                <a:schemeClr val="accent3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410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28303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2" name="TextBox 4"/>
          <p:cNvSpPr txBox="1"/>
          <p:nvPr/>
        </p:nvSpPr>
        <p:spPr>
          <a:xfrm>
            <a:off x="838200" y="1600689"/>
            <a:ext cx="10398449" cy="74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397"/>
              </a:lnSpc>
            </a:pPr>
            <a:r>
              <a:rPr lang="en-US" sz="8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Recurso</a:t>
            </a:r>
            <a:r>
              <a:rPr lang="en-US" sz="8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8000" dirty="0" err="1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Financeiro</a:t>
            </a:r>
            <a:r>
              <a:rPr lang="en-US" sz="8000" dirty="0" smtClean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:</a:t>
            </a:r>
            <a:endParaRPr lang="en-US" sz="7200" dirty="0" smtClean="0">
              <a:solidFill>
                <a:schemeClr val="accent3">
                  <a:lumMod val="50000"/>
                </a:schemeClr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sp>
        <p:nvSpPr>
          <p:cNvPr id="8" name="TextBox 5"/>
          <p:cNvSpPr txBox="1"/>
          <p:nvPr/>
        </p:nvSpPr>
        <p:spPr>
          <a:xfrm>
            <a:off x="780738" y="4305300"/>
            <a:ext cx="17449800" cy="30469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Valor: R$ 600.000,00 (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Seiscentos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mil 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reais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Mantido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o valor 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anual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do 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contrato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e 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aditamentos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 </a:t>
            </a:r>
            <a:r>
              <a:rPr lang="en-US" sz="4400" b="1" dirty="0" err="1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anteriores</a:t>
            </a:r>
            <a:r>
              <a:rPr lang="en-US" sz="4400" b="1" dirty="0" smtClean="0">
                <a:solidFill>
                  <a:srgbClr val="677769"/>
                </a:solidFill>
                <a:latin typeface="Open Sauce"/>
                <a:ea typeface="Open Sauce"/>
                <a:cs typeface="Open Sauce"/>
                <a:sym typeface="Open Sauce"/>
              </a:rPr>
              <a:t>. </a:t>
            </a:r>
          </a:p>
          <a:p>
            <a:pPr>
              <a:lnSpc>
                <a:spcPct val="150000"/>
              </a:lnSpc>
            </a:pPr>
            <a:endParaRPr lang="en-US" sz="4400" dirty="0">
              <a:solidFill>
                <a:srgbClr val="677769"/>
              </a:solidFill>
              <a:latin typeface="Open Sauce"/>
              <a:ea typeface="Open Sauce"/>
              <a:cs typeface="Open Sauce"/>
              <a:sym typeface="Open Sauce"/>
            </a:endParaRPr>
          </a:p>
        </p:txBody>
      </p:sp>
    </p:spTree>
    <p:extLst>
      <p:ext uri="{BB962C8B-B14F-4D97-AF65-F5344CB8AC3E}">
        <p14:creationId xmlns:p14="http://schemas.microsoft.com/office/powerpoint/2010/main" val="5127101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0972825" y="-171450"/>
            <a:ext cx="7513696" cy="10711114"/>
            <a:chOff x="0" y="0"/>
            <a:chExt cx="10018262" cy="14281486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3"/>
            <a:srcRect l="3298" r="3298"/>
            <a:stretch>
              <a:fillRect/>
            </a:stretch>
          </p:blipFill>
          <p:spPr>
            <a:xfrm>
              <a:off x="0" y="0"/>
              <a:ext cx="10018262" cy="14281486"/>
            </a:xfrm>
            <a:prstGeom prst="rect">
              <a:avLst/>
            </a:prstGeom>
          </p:spPr>
        </p:pic>
      </p:grpSp>
      <p:sp>
        <p:nvSpPr>
          <p:cNvPr id="9" name="TextBox 9"/>
          <p:cNvSpPr txBox="1"/>
          <p:nvPr/>
        </p:nvSpPr>
        <p:spPr>
          <a:xfrm>
            <a:off x="1066800" y="4098068"/>
            <a:ext cx="8778849" cy="20813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888"/>
              </a:lnSpc>
            </a:pPr>
            <a:r>
              <a:rPr lang="en-US" sz="7043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Departamento</a:t>
            </a:r>
            <a:r>
              <a:rPr lang="en-US" sz="7043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7043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Gestão</a:t>
            </a:r>
            <a:r>
              <a:rPr lang="en-US" sz="7043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7043" dirty="0" err="1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Ambiental</a:t>
            </a:r>
            <a:r>
              <a:rPr lang="en-US" sz="7043" dirty="0">
                <a:solidFill>
                  <a:schemeClr val="accent3">
                    <a:lumMod val="50000"/>
                  </a:schemeClr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"/>
          <p:cNvSpPr/>
          <p:nvPr/>
        </p:nvSpPr>
        <p:spPr>
          <a:xfrm>
            <a:off x="-1249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94" t="-41011" r="-1282" b="-41168"/>
            </a:stretch>
          </a:blipFill>
        </p:spPr>
      </p:sp>
      <p:sp>
        <p:nvSpPr>
          <p:cNvPr id="3" name="TextBox 9"/>
          <p:cNvSpPr txBox="1"/>
          <p:nvPr/>
        </p:nvSpPr>
        <p:spPr>
          <a:xfrm>
            <a:off x="1976202" y="6896100"/>
            <a:ext cx="14677544" cy="21544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97"/>
              </a:lnSpc>
            </a:pP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Aprovação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Recurso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para</a:t>
            </a:r>
            <a:r>
              <a:rPr lang="en-US" sz="6000" dirty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realização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do </a:t>
            </a:r>
          </a:p>
          <a:p>
            <a:pPr algn="ctr">
              <a:lnSpc>
                <a:spcPts val="5597"/>
              </a:lnSpc>
            </a:pP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4º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Fórum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Latino-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americano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e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Caribenho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de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Florestas</a:t>
            </a:r>
            <a:r>
              <a:rPr lang="en-US" sz="6000" dirty="0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 </a:t>
            </a:r>
            <a:r>
              <a:rPr lang="en-US" sz="6000" dirty="0" err="1" smtClean="0">
                <a:solidFill>
                  <a:srgbClr val="3F8550"/>
                </a:solidFill>
                <a:latin typeface="Berlin Sans FB Demi" pitchFamily="34" charset="0"/>
                <a:ea typeface="Brasika"/>
                <a:cs typeface="Brasika"/>
                <a:sym typeface="Brasika"/>
              </a:rPr>
              <a:t>Urbanas</a:t>
            </a:r>
            <a:endParaRPr lang="en-US" sz="6000" dirty="0">
              <a:solidFill>
                <a:srgbClr val="3F8550"/>
              </a:solidFill>
              <a:latin typeface="Berlin Sans FB Demi" pitchFamily="34" charset="0"/>
              <a:ea typeface="Brasika"/>
              <a:cs typeface="Brasika"/>
              <a:sym typeface="Brasika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412" y="876300"/>
            <a:ext cx="1029467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0894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431</Words>
  <Application>Microsoft Office PowerPoint</Application>
  <PresentationFormat>Personalizar</PresentationFormat>
  <Paragraphs>49</Paragraphs>
  <Slides>12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20" baseType="lpstr">
      <vt:lpstr>Arial</vt:lpstr>
      <vt:lpstr>Brasika</vt:lpstr>
      <vt:lpstr>Open Sauce</vt:lpstr>
      <vt:lpstr>Tahoma</vt:lpstr>
      <vt:lpstr>Calibri</vt:lpstr>
      <vt:lpstr>Berlin Sans FB Demi</vt:lpstr>
      <vt:lpstr>The Youngest Serif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Cópia de Green White Modern Professional Nature Presentation</dc:title>
  <dc:creator>Fabianne Cristina Freitas</dc:creator>
  <cp:lastModifiedBy>Marisa do Prado Sa Durante</cp:lastModifiedBy>
  <cp:revision>16</cp:revision>
  <dcterms:created xsi:type="dcterms:W3CDTF">2006-08-16T00:00:00Z</dcterms:created>
  <dcterms:modified xsi:type="dcterms:W3CDTF">2024-11-12T18:07:41Z</dcterms:modified>
  <dc:identifier>DAGNLYwRtGM</dc:identifier>
</cp:coreProperties>
</file>