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6" r:id="rId4"/>
    <p:sldId id="268" r:id="rId5"/>
    <p:sldId id="267" r:id="rId6"/>
    <p:sldId id="256" r:id="rId7"/>
    <p:sldId id="258" r:id="rId8"/>
    <p:sldId id="261" r:id="rId9"/>
    <p:sldId id="263" r:id="rId10"/>
    <p:sldId id="262" r:id="rId11"/>
    <p:sldId id="264" r:id="rId12"/>
    <p:sldId id="273" r:id="rId13"/>
    <p:sldId id="274" r:id="rId14"/>
    <p:sldId id="276" r:id="rId15"/>
    <p:sldId id="275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9A9F96-5D4D-A1BD-681F-163BDB045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BBCEE48-C3BD-8705-E1B6-42901D8C7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2F06C36-CF1A-F894-66B7-5077D3AC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6322190-4FC5-DD26-F292-49490A34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3ED558F-6C8E-BD94-0D6E-9C203C48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3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FD5DC7-13C6-5484-A8C4-26F29E7C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C10ABEB-9B93-835C-8932-7BA72413A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5CEDAEC-65C9-A3A8-6329-528EBF4B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89A092-C065-5A9E-6A95-81C9139A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F8F0D2D-EC9B-4F2A-44BC-A8800333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7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E43D645-9619-F135-C5D4-E28F3F301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C94EAD7-8C03-CFBB-F0E2-28FD4B0B4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E33C3B-B302-89D4-9DA5-C84FF421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F04FADB-E6A5-A411-4110-1281B845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3F98DDB-536C-2B52-5175-DA7CB469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8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253F3D-51F9-27A8-558A-C12056CD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D92BC9-9DF6-0E89-DE61-2AFAFCC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1FF15A1-CC1C-39C6-C584-08DCAFFF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B737B7E-977E-2EA2-61F3-1787F345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9D921E1-D081-3042-11B4-0FC52235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5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7EE2B0-221D-04BB-75E2-B5164595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4560F13-639B-E4EF-5A17-0792D5777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097E925-9AAD-16D6-7333-CDA0EFC4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1743413-4ECA-406C-420C-0F89070C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358F610-6C15-3B78-0BCC-317D2084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30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2D359F-D98E-7696-A1D7-5D871030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46C84EC-B425-7C62-BBAD-EA6AACA03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5B1F8A-6CBA-61D0-283C-DB2AC83C4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6476082-1866-575B-DE2A-13E65A99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6E74B62-AD24-ACE1-0FF1-52A8A3A4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3D0788F-0173-29D4-910E-B6918D46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28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FB946A-8EBE-5D9C-1BF8-183D91DB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DDF47A9-A488-E40E-1247-D5ECC0E66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7BEE357-FD8C-6A46-04A4-1F67E7C8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0A6F318-9056-7FCF-BED7-00A557302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1BA0DAD2-F05C-B4AD-33F2-8077E7A0F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338B592-CDDC-9FFC-19B6-73708D24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FB51FA4B-F1DB-118F-595D-F4D2EEAD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0DF55818-7955-3822-84CF-A7CDA596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36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E6E4CB-F5E4-449E-535D-DC0780E2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2B27FDF-5EC0-5EEC-F537-A18F8D1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DDF5B21-F030-0A8E-9C34-4C440AD9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A788AA38-5A1B-E903-CB9E-65DFB7F2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4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0F3598B-ABAC-E963-01A9-F99860FE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CFAA8B9-2BAE-FB2F-B21C-C902DF0C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0773157-2CB7-A23F-7AA2-5717BE59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6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BC841E-F306-0C78-379D-5B0C17B1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5FBB673-59B1-7BA0-0FC2-9F1F76BF5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D48737D-FB79-1C6F-91D4-AB47431DA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E716D95-83A4-FE55-7013-D4C7861D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96F87F1-2A3C-90F8-563E-C88055EF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7CEF38F-B189-277C-549C-9F4AFE21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95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0F481D-1DDC-95D4-2089-0F0F54C6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DD589E5-AFAA-7C75-DAEF-40DFA62B0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21CD65B-622F-18B7-4D34-E8E05AB37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4AC294D-DCE2-9031-E450-FF097173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B1113F5-3609-09E6-D904-8B98417F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DFFCF0B-9B49-38EE-60C7-7C4FCE5F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81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1425C27-294C-50D2-EDF7-2457A01E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CF5E352-386D-2711-8A1E-C98C80CF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03393E1-F61B-DCA9-C477-4F92227A2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65C1-F8B4-4C23-8D67-B7C76561792D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F4571A6-E8A6-B810-4E39-846AD7877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1322A06-1893-B25E-57A6-4E57D0960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3850-EA39-46CC-8D50-1BEBFAF3C7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xmlns="" id="{92049983-7839-03A7-980F-1F5B6526B350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3052307" y="1913296"/>
            <a:ext cx="4177870" cy="3296872"/>
          </a:xfrm>
          <a:prstGeom prst="rect">
            <a:avLst/>
          </a:prstGeom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2479A89-AA78-01D7-1BEF-B96E1FC8D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998" y="1743658"/>
            <a:ext cx="3653700" cy="34910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6002" y="175641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1970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23844" y="270576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SASC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66457" y="374600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SEC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8402" y="461845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312</a:t>
            </a:r>
          </a:p>
        </p:txBody>
      </p:sp>
    </p:spTree>
    <p:extLst>
      <p:ext uri="{BB962C8B-B14F-4D97-AF65-F5344CB8AC3E}">
        <p14:creationId xmlns:p14="http://schemas.microsoft.com/office/powerpoint/2010/main" val="2098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05CEA02-D562-96B0-EBCE-8434A1D4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7295" y="1664402"/>
            <a:ext cx="3808163" cy="230797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98994E6-6999-5503-292E-1990C61F0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43" y="1649313"/>
            <a:ext cx="3106016" cy="230797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CB5348E-2C5D-A0F1-7E0F-6E3C4F3D5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926" y="1552416"/>
            <a:ext cx="3268980" cy="242872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0C44A5B-A838-EC2D-AEB5-324677732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428" y="4276311"/>
            <a:ext cx="3106016" cy="237518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637957FD-75C1-3D38-72B2-EA91ACD87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279" y="4249048"/>
            <a:ext cx="3345294" cy="235905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9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24F1529B-DCA5-6A2D-50B3-C6159F042A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D53D921-053F-A6CD-A069-0E39B7384345}"/>
              </a:ext>
            </a:extLst>
          </p:cNvPr>
          <p:cNvSpPr txBox="1"/>
          <p:nvPr/>
        </p:nvSpPr>
        <p:spPr>
          <a:xfrm>
            <a:off x="1081232" y="1539772"/>
            <a:ext cx="96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Desidratador </a:t>
            </a:r>
            <a:r>
              <a:rPr lang="es-ES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placa solar 20 bandejas, híbrido, mod Gran Cacto </a:t>
            </a:r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com entrega prevista final de fevereiro/23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5A1CDC8E-534F-A2D1-C7AB-FBB602612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93" y="2213813"/>
            <a:ext cx="3257550" cy="42291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386DF213-0120-D989-FBE1-45B961E2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48" y="2137613"/>
            <a:ext cx="3313165" cy="438533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4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650" name="AutoShape 2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2" name="AutoShape 4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Imagem 19" descr="WhatsApp Image 2023-02-16 at 06.31.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2203267"/>
            <a:ext cx="4522652" cy="3391989"/>
          </a:xfrm>
          <a:prstGeom prst="rect">
            <a:avLst/>
          </a:prstGeom>
        </p:spPr>
      </p:pic>
      <p:pic>
        <p:nvPicPr>
          <p:cNvPr id="22" name="Imagem 21" descr="WhatsApp Image 2023-02-16 at 06.31.1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334" y="1480456"/>
            <a:ext cx="383068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650" name="AutoShape 2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2" name="AutoShape 4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4" name="Imagem 23" descr="WhatsApp Image 2023-02-16 at 06.31.17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30" y="1349828"/>
            <a:ext cx="3964578" cy="5286103"/>
          </a:xfrm>
          <a:prstGeom prst="rect">
            <a:avLst/>
          </a:prstGeom>
        </p:spPr>
      </p:pic>
      <p:pic>
        <p:nvPicPr>
          <p:cNvPr id="13" name="Imagem 12" descr="WhatsApp Image 2023-02-16 at 06.41.15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4" y="1515290"/>
            <a:ext cx="3753393" cy="5004524"/>
          </a:xfrm>
          <a:prstGeom prst="rect">
            <a:avLst/>
          </a:prstGeom>
        </p:spPr>
      </p:pic>
      <p:pic>
        <p:nvPicPr>
          <p:cNvPr id="15" name="Imagem 14" descr="WhatsApp Image 2023-02-16 at 06.41.15 (4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194" y="1358536"/>
            <a:ext cx="3898718" cy="5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650" name="AutoShape 2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2" name="AutoShape 4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 descr="WhatsApp Image 2023-02-16 at 06.41.1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47" y="1297577"/>
            <a:ext cx="4059283" cy="5412377"/>
          </a:xfrm>
          <a:prstGeom prst="rect">
            <a:avLst/>
          </a:prstGeom>
        </p:spPr>
      </p:pic>
      <p:pic>
        <p:nvPicPr>
          <p:cNvPr id="11" name="Imagem 10" descr="WhatsApp Image 2023-02-16 at 06.41.15 (5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377" y="1332411"/>
            <a:ext cx="4049487" cy="5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650" name="AutoShape 2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2" name="AutoShape 4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4" name="AutoShape 6" descr="blob:https://web.whatsapp.com/6ed57ca4-13e4-4c5b-b0bb-ac82db50448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 descr="WhatsApp Image 2023-02-16 at 06.41.15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21" y="1402078"/>
            <a:ext cx="4007032" cy="5342709"/>
          </a:xfrm>
          <a:prstGeom prst="rect">
            <a:avLst/>
          </a:prstGeom>
        </p:spPr>
      </p:pic>
      <p:pic>
        <p:nvPicPr>
          <p:cNvPr id="10" name="Imagem 9" descr="WhatsApp Image 2023-02-16 at 06.41.15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77" y="1419496"/>
            <a:ext cx="3958046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999" y="3039764"/>
            <a:ext cx="1997813" cy="15148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888" y="2006815"/>
            <a:ext cx="5581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188894" y="3191798"/>
            <a:ext cx="145103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SEURBS</a:t>
            </a:r>
          </a:p>
        </p:txBody>
      </p:sp>
      <p:sp>
        <p:nvSpPr>
          <p:cNvPr id="1028" name="AutoShape 4" descr="Mato no Prato | São José dos Campos 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Mato no Prato | São José dos Campos 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Mato no Prato | São José dos Campos 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 descr="MATO NO PRA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77" y="4249457"/>
            <a:ext cx="4248743" cy="1571844"/>
          </a:xfrm>
          <a:prstGeom prst="rect">
            <a:avLst/>
          </a:prstGeom>
        </p:spPr>
      </p:pic>
      <p:pic>
        <p:nvPicPr>
          <p:cNvPr id="1034" name="Picture 10" descr="ODS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9990" y="2932670"/>
            <a:ext cx="2347784" cy="2347784"/>
          </a:xfrm>
          <a:prstGeom prst="rect">
            <a:avLst/>
          </a:prstGeom>
          <a:noFill/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1227909" y="634385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56002" y="175641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1970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23844" y="270576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SASC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66457" y="3746002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SEC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08402" y="461845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312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11992" y="180995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007191" y="2782024"/>
            <a:ext cx="521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Horta: Educação ambiental crianças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011310" y="3550508"/>
            <a:ext cx="2279176" cy="47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Horta Orgânica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06046" y="4361935"/>
            <a:ext cx="940527" cy="47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SAF</a:t>
            </a:r>
          </a:p>
        </p:txBody>
      </p:sp>
      <p:pic>
        <p:nvPicPr>
          <p:cNvPr id="17" name="Imagem 16" descr="foto horta canteiros.jpg">
            <a:extLst>
              <a:ext uri="{FF2B5EF4-FFF2-40B4-BE49-F238E27FC236}">
                <a16:creationId xmlns:a16="http://schemas.microsoft.com/office/drawing/2014/main" xmlns="" id="{CDEABE19-2796-0D46-22DF-2795A32619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930" y="3359860"/>
            <a:ext cx="4499429" cy="337457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9188326A-4EC5-7A8C-D7F7-32BAF5711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1" y="3709851"/>
            <a:ext cx="3943701" cy="298046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45429" y="3017520"/>
            <a:ext cx="1969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HORTA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89687" y="1811383"/>
            <a:ext cx="2889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COLETA ÁGUA DE CHUVA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98126" y="1358537"/>
            <a:ext cx="148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PLACAS PV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75565" y="2046514"/>
            <a:ext cx="2622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COMPOSTAGEM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25692" y="3143794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BOKASHI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90262" y="4598126"/>
            <a:ext cx="1509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FOSFITO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56366" y="5199017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BIOCHAR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64823" y="46242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CINZA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197532" y="522514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97279" y="3056707"/>
            <a:ext cx="203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MANAVALHA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6833" y="3879669"/>
            <a:ext cx="2144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TETO VERDE</a:t>
            </a:r>
          </a:p>
        </p:txBody>
      </p:sp>
      <p:cxnSp>
        <p:nvCxnSpPr>
          <p:cNvPr id="14" name="Conector de seta reta 13"/>
          <p:cNvCxnSpPr>
            <a:stCxn id="4" idx="1"/>
          </p:cNvCxnSpPr>
          <p:nvPr/>
        </p:nvCxnSpPr>
        <p:spPr>
          <a:xfrm rot="10800000" flipV="1">
            <a:off x="3779520" y="1774035"/>
            <a:ext cx="818606" cy="8959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6043749" y="1663337"/>
            <a:ext cx="1532711" cy="40930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3483429" y="2516777"/>
            <a:ext cx="870857" cy="57476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3" idx="3"/>
          </p:cNvCxnSpPr>
          <p:nvPr/>
        </p:nvCxnSpPr>
        <p:spPr>
          <a:xfrm>
            <a:off x="3779521" y="2226882"/>
            <a:ext cx="4781005" cy="97787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0800000" flipV="1">
            <a:off x="6035040" y="2551610"/>
            <a:ext cx="1280160" cy="59218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0800000">
            <a:off x="6278882" y="3387635"/>
            <a:ext cx="2072638" cy="1741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0" idx="0"/>
          </p:cNvCxnSpPr>
          <p:nvPr/>
        </p:nvCxnSpPr>
        <p:spPr>
          <a:xfrm rot="16200000" flipV="1">
            <a:off x="3775641" y="4480085"/>
            <a:ext cx="1471749" cy="1836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V="1">
            <a:off x="4807134" y="2560321"/>
            <a:ext cx="2717073" cy="257773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5024846" y="3570514"/>
            <a:ext cx="3352800" cy="155883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10" idx="3"/>
            <a:endCxn id="8" idx="1"/>
          </p:cNvCxnSpPr>
          <p:nvPr/>
        </p:nvCxnSpPr>
        <p:spPr>
          <a:xfrm flipV="1">
            <a:off x="4843863" y="5429850"/>
            <a:ext cx="912503" cy="26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endCxn id="2" idx="2"/>
          </p:cNvCxnSpPr>
          <p:nvPr/>
        </p:nvCxnSpPr>
        <p:spPr>
          <a:xfrm rot="16200000" flipV="1">
            <a:off x="5023259" y="3932174"/>
            <a:ext cx="1379657" cy="96612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8" idx="0"/>
          </p:cNvCxnSpPr>
          <p:nvPr/>
        </p:nvCxnSpPr>
        <p:spPr>
          <a:xfrm rot="5400000" flipH="1" flipV="1">
            <a:off x="6923898" y="3222756"/>
            <a:ext cx="1602376" cy="235014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rot="10800000">
            <a:off x="5826034" y="3718560"/>
            <a:ext cx="2242458" cy="10033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rot="16200000" flipV="1">
            <a:off x="8591007" y="4053841"/>
            <a:ext cx="1062444" cy="4354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426823" y="3775166"/>
            <a:ext cx="888274" cy="79248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>
            <a:stCxn id="11" idx="3"/>
          </p:cNvCxnSpPr>
          <p:nvPr/>
        </p:nvCxnSpPr>
        <p:spPr>
          <a:xfrm>
            <a:off x="3135850" y="3287540"/>
            <a:ext cx="1009430" cy="8267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9353006" y="256971"/>
            <a:ext cx="2566203" cy="187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Educação crianças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Gera renda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Alimento saudável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Gera emprego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Oficinas público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pt-BR" dirty="0" err="1">
                <a:latin typeface="Arial" pitchFamily="34" charset="0"/>
                <a:cs typeface="Arial" pitchFamily="34" charset="0"/>
              </a:rPr>
              <a:t>Lab</a:t>
            </a:r>
            <a:r>
              <a:rPr lang="pt-BR" dirty="0">
                <a:latin typeface="Arial" pitchFamily="34" charset="0"/>
                <a:cs typeface="Arial" pitchFamily="34" charset="0"/>
              </a:rPr>
              <a:t> pesquisa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pt-BR" sz="3600" dirty="0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852498" y="783772"/>
            <a:ext cx="6462702" cy="513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AGRICULTURA URBANA SUSTENTÁVEL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>
          <a:xfrm>
            <a:off x="4035481" y="178527"/>
            <a:ext cx="4747113" cy="5138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INSTITUIÇÃO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SUSTENTÁVEL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5" name="Seta para a direita 64"/>
          <p:cNvSpPr/>
          <p:nvPr/>
        </p:nvSpPr>
        <p:spPr>
          <a:xfrm rot="20720456">
            <a:off x="2552413" y="377907"/>
            <a:ext cx="1439951" cy="33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57">
            <a:extLst>
              <a:ext uri="{FF2B5EF4-FFF2-40B4-BE49-F238E27FC236}">
                <a16:creationId xmlns:a16="http://schemas.microsoft.com/office/drawing/2014/main" xmlns="" id="{CF7C614F-C51A-57B0-080F-9EAD1304549D}"/>
              </a:ext>
            </a:extLst>
          </p:cNvPr>
          <p:cNvCxnSpPr>
            <a:cxnSpLocks/>
          </p:cNvCxnSpPr>
          <p:nvPr/>
        </p:nvCxnSpPr>
        <p:spPr>
          <a:xfrm flipV="1">
            <a:off x="2903348" y="3714369"/>
            <a:ext cx="976703" cy="37535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4" grpId="0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835" y="0"/>
            <a:ext cx="6706542" cy="68455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DIVERSIDADE PLANTAS NA HORTA</a:t>
            </a:r>
            <a:endParaRPr lang="pt-B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0" y="877693"/>
            <a:ext cx="1371600" cy="4416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PANC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71510" y="842858"/>
            <a:ext cx="1746067" cy="441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FRUTAS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679579" y="539931"/>
            <a:ext cx="2055221" cy="7881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ADUBAÇÃO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VERDE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96686" y="801189"/>
            <a:ext cx="2943497" cy="409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CONVENCIONAL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84530" y="1387370"/>
            <a:ext cx="19287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Azedinha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Ora pro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nobis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Serralha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Beldroega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Beldroegão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Capuchinha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Almeirão roxo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Peixinho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Bertalha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coração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Pariparoba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Vinagreira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Taioba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Chaya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3570" y="1330765"/>
            <a:ext cx="1223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Alface (4)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Rúcula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Repolho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Beterraba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Rabanete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Cenoura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Couve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Espinafre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Alho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Poró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Salsinha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Cebolinha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Salsão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193045" y="1443975"/>
            <a:ext cx="18261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Cambuci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Acerola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Manga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Cabeludinha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Maracujá azedo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Maracujá doce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Abiu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Lima da Pérsia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Banana Prata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Banana Nanica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Jabuticaba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Uvaia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Abacate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Limão cravo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805616" y="1504936"/>
            <a:ext cx="17876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Nabo forrageiro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Feijão </a:t>
            </a:r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tremoso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Feijão guandu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Girassol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Margaridão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Crotalaria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55135" y="1404788"/>
            <a:ext cx="14157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Batata doce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Inhame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Mandioca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Cúrcuma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Escarola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Gengibre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Babosa</a:t>
            </a:r>
          </a:p>
          <a:p>
            <a:r>
              <a:rPr lang="pt-BR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Tinguensai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Orégano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Manjericão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Hortelã</a:t>
            </a:r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340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4137" y="5651863"/>
            <a:ext cx="185492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PREPARAR O SOLO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3715" y="4907280"/>
            <a:ext cx="158060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PLANTAR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10298" y="3339737"/>
            <a:ext cx="185492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MANEJO DAS PLANTAS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08469" y="2599508"/>
            <a:ext cx="185492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COLHEITA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33107" y="1688757"/>
            <a:ext cx="133288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VENDA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51425" y="417305"/>
            <a:ext cx="21074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PREPARAR ALIMENTOS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20070921">
            <a:off x="1246874" y="1657248"/>
            <a:ext cx="66190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4400" b="1" dirty="0">
                <a:solidFill>
                  <a:srgbClr val="FF0000"/>
                </a:solidFill>
                <a:latin typeface="Arial" panose="020B0604020202020204" pitchFamily="34" charset="0"/>
              </a:rPr>
              <a:t>SUSTENTABILIDADE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985554" y="5277394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V="1">
            <a:off x="3487783" y="4471851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238205" y="2991394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7185865" y="2165021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7564806" y="1268273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46" name="AutoShape 2" descr="blob:https://web.whatsapp.com/af509dfc-9158-4b83-8180-5dc7eff246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7348" name="AutoShape 4" descr="blob:https://web.whatsapp.com/6658de6f-8c1f-4a08-96ae-b739ef0707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Imagem 16" descr="repol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536" y="3426096"/>
            <a:ext cx="2214699" cy="2952932"/>
          </a:xfrm>
          <a:prstGeom prst="rect">
            <a:avLst/>
          </a:prstGeom>
        </p:spPr>
      </p:pic>
      <p:pic>
        <p:nvPicPr>
          <p:cNvPr id="18" name="Imagem 17" descr="beterrra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3469" y="3396343"/>
            <a:ext cx="2233205" cy="2977606"/>
          </a:xfrm>
          <a:prstGeom prst="rect">
            <a:avLst/>
          </a:prstGeom>
        </p:spPr>
      </p:pic>
      <p:pic>
        <p:nvPicPr>
          <p:cNvPr id="19" name="Imagem 18" descr="alfa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074" y="470263"/>
            <a:ext cx="1956162" cy="26082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8474264" y="1618736"/>
            <a:ext cx="17983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CONSUMO INTERNO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7684254" y="2364259"/>
            <a:ext cx="743054" cy="258905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9257681" y="1271215"/>
            <a:ext cx="435429" cy="322217"/>
          </a:xfrm>
          <a:prstGeom prst="straightConnector1">
            <a:avLst/>
          </a:prstGeom>
          <a:ln w="571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006292" y="6218591"/>
            <a:ext cx="684458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itchFamily="34" charset="0"/>
                <a:cs typeface="Arial" pitchFamily="34" charset="0"/>
              </a:rPr>
              <a:t>APROVEITAMENTO INTEGRAL ALIMENTOS</a:t>
            </a:r>
          </a:p>
        </p:txBody>
      </p:sp>
    </p:spTree>
    <p:extLst>
      <p:ext uri="{BB962C8B-B14F-4D97-AF65-F5344CB8AC3E}">
        <p14:creationId xmlns:p14="http://schemas.microsoft.com/office/powerpoint/2010/main" val="16542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9573BE8-1774-8235-EA9D-B14BA1F6385E}"/>
              </a:ext>
            </a:extLst>
          </p:cNvPr>
          <p:cNvSpPr txBox="1"/>
          <p:nvPr/>
        </p:nvSpPr>
        <p:spPr>
          <a:xfrm>
            <a:off x="1081233" y="1540874"/>
            <a:ext cx="80627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Objetivos:</a:t>
            </a:r>
          </a:p>
          <a:p>
            <a:pPr algn="just"/>
            <a:endParaRPr lang="pt-BR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Reduzir em 50% o percentual de perdas num primeiro momento de hortaliças, frutas e legumes na cadeia de produção e distribuição da horta da OSCL; </a:t>
            </a: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Introduzir consumo de legumes, frutas e verduras desidratados na dieta para 50% das famílias assistidas;</a:t>
            </a: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Capacitar aproximadamente 300 pessoas no aproveitamento integral dos alimentos. Fazem parte desta ação os funcionários, voluntários e famílias das crianças. </a:t>
            </a: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Estimular e aumentar em 50% o consumo de PANC (Plantas Alimentícias Não Convencionais) em diversos preparos;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pt-BR" sz="16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algn="just"/>
            <a:endParaRPr lang="pt-BR" sz="1600" dirty="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algn="just"/>
            <a:endParaRPr lang="pt-BR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338" name="Picture 2" descr="ODS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1130" y="1601198"/>
            <a:ext cx="1481636" cy="1481636"/>
          </a:xfrm>
          <a:prstGeom prst="rect">
            <a:avLst/>
          </a:prstGeom>
          <a:noFill/>
        </p:spPr>
      </p:pic>
      <p:pic>
        <p:nvPicPr>
          <p:cNvPr id="14340" name="Picture 4" descr="ODS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8547" y="3143794"/>
            <a:ext cx="1436914" cy="1436914"/>
          </a:xfrm>
          <a:prstGeom prst="rect">
            <a:avLst/>
          </a:prstGeom>
          <a:noFill/>
        </p:spPr>
      </p:pic>
      <p:pic>
        <p:nvPicPr>
          <p:cNvPr id="14342" name="Picture 6" descr="ODS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4672" y="4649197"/>
            <a:ext cx="1394551" cy="1394551"/>
          </a:xfrm>
          <a:prstGeom prst="rect">
            <a:avLst/>
          </a:prstGeom>
          <a:noFill/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9649C2EE-71F4-B4A6-B0FB-FB4FE73188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595359" y="1175656"/>
            <a:ext cx="282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VALOR : R$ 71.615,00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FDFC91A-7DBF-3059-A99B-12D42869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7" y="1706010"/>
            <a:ext cx="10841393" cy="5134483"/>
          </a:xfrm>
          <a:prstGeom prst="rect">
            <a:avLst/>
          </a:prstGeom>
        </p:spPr>
      </p:pic>
      <p:sp>
        <p:nvSpPr>
          <p:cNvPr id="3" name="CaixaDeTexto 9">
            <a:extLst>
              <a:ext uri="{FF2B5EF4-FFF2-40B4-BE49-F238E27FC236}">
                <a16:creationId xmlns:a16="http://schemas.microsoft.com/office/drawing/2014/main" xmlns="" id="{2C3D7260-588C-139B-A0C0-AE5022C663A0}"/>
              </a:ext>
            </a:extLst>
          </p:cNvPr>
          <p:cNvSpPr txBox="1"/>
          <p:nvPr/>
        </p:nvSpPr>
        <p:spPr>
          <a:xfrm>
            <a:off x="766827" y="1413713"/>
            <a:ext cx="5966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Cronograma de Atividades:</a:t>
            </a:r>
            <a:endParaRPr lang="pt-BR" sz="1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6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>
            <a:extLst>
              <a:ext uri="{FF2B5EF4-FFF2-40B4-BE49-F238E27FC236}">
                <a16:creationId xmlns:a16="http://schemas.microsoft.com/office/drawing/2014/main" xmlns="" id="{7833D814-F01A-22AF-E728-FD5FD5E624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33B265D-B542-BB8D-ED81-76C87AA1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36" y="2308320"/>
            <a:ext cx="2105025" cy="37122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9BD0E5E-8E45-B400-96FD-19B191BF1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050" y="2291810"/>
            <a:ext cx="2118360" cy="36957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CDDF940-EE2B-FEA6-CE4A-CDBE5A159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591" y="2630900"/>
            <a:ext cx="2336165" cy="3067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F09B869-B25C-512D-DB1D-8FE796159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9761" y="2630900"/>
            <a:ext cx="2314575" cy="31000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9E397A2-5652-120B-1A53-EE9D5D767788}"/>
              </a:ext>
            </a:extLst>
          </p:cNvPr>
          <p:cNvSpPr txBox="1"/>
          <p:nvPr/>
        </p:nvSpPr>
        <p:spPr>
          <a:xfrm>
            <a:off x="1081232" y="1675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equipamentos adquiridos e entregues na OSCL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916A3CD7-CC82-BBF6-120F-2754EC69EB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2" y="539778"/>
            <a:ext cx="1079500" cy="8185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44F19A6-A216-A0F4-DB17-91DCCD61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302" y="1243796"/>
            <a:ext cx="2488711" cy="2957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77B445B-0F9F-AA40-CA13-0AD56976D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032" y="4433455"/>
            <a:ext cx="4214808" cy="18069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609551F-CA5E-4211-D605-71023EA54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68" y="1953491"/>
            <a:ext cx="2854476" cy="375641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8BE2F04-1711-1CD7-7F8D-77E2F0634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661" y="1953491"/>
            <a:ext cx="2847879" cy="38165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24F0910-20A1-992E-8F85-955B01BE7704}"/>
              </a:ext>
            </a:extLst>
          </p:cNvPr>
          <p:cNvSpPr txBox="1"/>
          <p:nvPr/>
        </p:nvSpPr>
        <p:spPr>
          <a:xfrm>
            <a:off x="2525486" y="442797"/>
            <a:ext cx="950105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pt-B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PROJETO: “AGRICULTURA URBANA E COZINHA SUSTENTÁVEIS” </a:t>
            </a:r>
            <a:endParaRPr lang="pt-BR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26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186</Words>
  <Application>Microsoft Office PowerPoint</Application>
  <PresentationFormat>Personalizar</PresentationFormat>
  <Paragraphs>159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DIVERSIDADE PLANTAS NA HORTA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Marilda</dc:creator>
  <cp:lastModifiedBy>Marisa do Prado Sa Durante</cp:lastModifiedBy>
  <cp:revision>43</cp:revision>
  <dcterms:created xsi:type="dcterms:W3CDTF">2023-02-09T18:51:00Z</dcterms:created>
  <dcterms:modified xsi:type="dcterms:W3CDTF">2023-03-02T13:18:42Z</dcterms:modified>
</cp:coreProperties>
</file>